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84" r:id="rId1"/>
  </p:sldMasterIdLst>
  <p:handoutMasterIdLst>
    <p:handoutMasterId r:id="rId21"/>
  </p:handoutMasterIdLst>
  <p:sldIdLst>
    <p:sldId id="256" r:id="rId2"/>
    <p:sldId id="280" r:id="rId3"/>
    <p:sldId id="282" r:id="rId4"/>
    <p:sldId id="279" r:id="rId5"/>
    <p:sldId id="263" r:id="rId6"/>
    <p:sldId id="262" r:id="rId7"/>
    <p:sldId id="284" r:id="rId8"/>
    <p:sldId id="270" r:id="rId9"/>
    <p:sldId id="265" r:id="rId10"/>
    <p:sldId id="266" r:id="rId11"/>
    <p:sldId id="268" r:id="rId12"/>
    <p:sldId id="273" r:id="rId13"/>
    <p:sldId id="285" r:id="rId14"/>
    <p:sldId id="271" r:id="rId15"/>
    <p:sldId id="269" r:id="rId16"/>
    <p:sldId id="272" r:id="rId17"/>
    <p:sldId id="286" r:id="rId18"/>
    <p:sldId id="274" r:id="rId19"/>
    <p:sldId id="264" r:id="rId20"/>
  </p:sldIdLst>
  <p:sldSz cx="9144000" cy="6858000" type="screen4x3"/>
  <p:notesSz cx="6797675" cy="9874250"/>
  <p:defaultTextStyle>
    <a:defPPr>
      <a:defRPr lang="es-P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294" autoAdjust="0"/>
    <p:restoredTop sz="94660"/>
  </p:normalViewPr>
  <p:slideViewPr>
    <p:cSldViewPr>
      <p:cViewPr>
        <p:scale>
          <a:sx n="70" d="100"/>
          <a:sy n="70" d="100"/>
        </p:scale>
        <p:origin x="-1500" y="-3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D87DB0D-C7B8-41F5-8B05-DA2A56AED8D8}" type="doc">
      <dgm:prSet loTypeId="urn:microsoft.com/office/officeart/2005/8/layout/list1" loCatId="list" qsTypeId="urn:microsoft.com/office/officeart/2005/8/quickstyle/3d1" qsCatId="3D" csTypeId="urn:microsoft.com/office/officeart/2005/8/colors/colorful3" csCatId="colorful" phldr="1"/>
      <dgm:spPr/>
      <dgm:t>
        <a:bodyPr/>
        <a:lstStyle/>
        <a:p>
          <a:endParaRPr lang="es-MX"/>
        </a:p>
      </dgm:t>
    </dgm:pt>
    <dgm:pt modelId="{3F4B63BF-B0F9-4260-939F-71B8144918C4}">
      <dgm:prSet phldrT="[Texto]" custT="1"/>
      <dgm:spPr/>
      <dgm:t>
        <a:bodyPr/>
        <a:lstStyle/>
        <a:p>
          <a:r>
            <a:rPr lang="es-MX" sz="2400" b="1" dirty="0" smtClean="0"/>
            <a:t>Políticas de Estado</a:t>
          </a:r>
          <a:endParaRPr lang="es-MX" sz="2400" b="1" dirty="0"/>
        </a:p>
      </dgm:t>
    </dgm:pt>
    <dgm:pt modelId="{2C2C88C9-947A-4A12-BDBB-92EF5E110FA4}" type="parTrans" cxnId="{E117A860-79AC-46CA-B491-10860BFB7852}">
      <dgm:prSet/>
      <dgm:spPr/>
      <dgm:t>
        <a:bodyPr/>
        <a:lstStyle/>
        <a:p>
          <a:endParaRPr lang="es-MX"/>
        </a:p>
      </dgm:t>
    </dgm:pt>
    <dgm:pt modelId="{44F92A1A-15C6-4F41-B985-189BCD5CF543}" type="sibTrans" cxnId="{E117A860-79AC-46CA-B491-10860BFB7852}">
      <dgm:prSet/>
      <dgm:spPr/>
      <dgm:t>
        <a:bodyPr/>
        <a:lstStyle/>
        <a:p>
          <a:endParaRPr lang="es-MX"/>
        </a:p>
      </dgm:t>
    </dgm:pt>
    <dgm:pt modelId="{168CB508-2F4C-44B7-80B2-AEE9C9EA9075}">
      <dgm:prSet phldrT="[Texto]" custT="1"/>
      <dgm:spPr/>
      <dgm:t>
        <a:bodyPr/>
        <a:lstStyle/>
        <a:p>
          <a:pPr algn="just"/>
          <a:r>
            <a:rPr lang="es-PE" sz="1800" dirty="0" smtClean="0"/>
            <a:t>A</a:t>
          </a:r>
          <a:r>
            <a:rPr lang="es-ES_tradnl" sz="1800" dirty="0" smtClean="0"/>
            <a:t>cuerdo Nacional (2003)</a:t>
          </a:r>
          <a:endParaRPr lang="es-MX" sz="1800" dirty="0"/>
        </a:p>
      </dgm:t>
    </dgm:pt>
    <dgm:pt modelId="{1B09E6ED-E92F-4BBF-AB5D-5146FEBFEDC1}" type="parTrans" cxnId="{6990C429-D421-4C02-8BA7-A2FF806A6987}">
      <dgm:prSet/>
      <dgm:spPr/>
      <dgm:t>
        <a:bodyPr/>
        <a:lstStyle/>
        <a:p>
          <a:endParaRPr lang="es-MX"/>
        </a:p>
      </dgm:t>
    </dgm:pt>
    <dgm:pt modelId="{D77D6CD4-6BA3-4AD1-A9EA-95BC39273DEE}" type="sibTrans" cxnId="{6990C429-D421-4C02-8BA7-A2FF806A6987}">
      <dgm:prSet/>
      <dgm:spPr/>
      <dgm:t>
        <a:bodyPr/>
        <a:lstStyle/>
        <a:p>
          <a:endParaRPr lang="es-MX"/>
        </a:p>
      </dgm:t>
    </dgm:pt>
    <dgm:pt modelId="{F8397EFF-B1D7-4463-9D4F-64FA7600CC21}">
      <dgm:prSet phldrT="[Texto]" custT="1"/>
      <dgm:spPr/>
      <dgm:t>
        <a:bodyPr/>
        <a:lstStyle/>
        <a:p>
          <a:r>
            <a:rPr lang="es-MX" sz="2400" b="1" dirty="0" smtClean="0"/>
            <a:t>Normatividad</a:t>
          </a:r>
          <a:endParaRPr lang="es-MX" sz="2400" b="1" dirty="0"/>
        </a:p>
      </dgm:t>
    </dgm:pt>
    <dgm:pt modelId="{75031759-2FC2-4808-B796-A123D6A463A2}" type="parTrans" cxnId="{A9A3B749-9B89-40BC-AAD4-6598633E72BA}">
      <dgm:prSet/>
      <dgm:spPr/>
      <dgm:t>
        <a:bodyPr/>
        <a:lstStyle/>
        <a:p>
          <a:endParaRPr lang="es-MX"/>
        </a:p>
      </dgm:t>
    </dgm:pt>
    <dgm:pt modelId="{D5B9362A-7EBC-41E5-8C7C-5537F8A6014C}" type="sibTrans" cxnId="{A9A3B749-9B89-40BC-AAD4-6598633E72BA}">
      <dgm:prSet/>
      <dgm:spPr/>
      <dgm:t>
        <a:bodyPr/>
        <a:lstStyle/>
        <a:p>
          <a:endParaRPr lang="es-MX"/>
        </a:p>
      </dgm:t>
    </dgm:pt>
    <dgm:pt modelId="{BCD18500-0B43-4030-9160-C5378D305143}">
      <dgm:prSet phldrT="[Texto]" custT="1"/>
      <dgm:spPr/>
      <dgm:t>
        <a:bodyPr/>
        <a:lstStyle/>
        <a:p>
          <a:pPr algn="just"/>
          <a:r>
            <a:rPr lang="es-PE" sz="1800" dirty="0" smtClean="0"/>
            <a:t>Convenio 169 de la OIT (1993)</a:t>
          </a:r>
          <a:endParaRPr lang="es-MX" sz="1800" dirty="0"/>
        </a:p>
      </dgm:t>
    </dgm:pt>
    <dgm:pt modelId="{40DF5FD7-EDE3-4BC7-9E0D-4F0D1F9173DC}" type="parTrans" cxnId="{2E3462E7-04C8-4DA6-B94A-A11A74E7F88F}">
      <dgm:prSet/>
      <dgm:spPr/>
      <dgm:t>
        <a:bodyPr/>
        <a:lstStyle/>
        <a:p>
          <a:endParaRPr lang="es-MX"/>
        </a:p>
      </dgm:t>
    </dgm:pt>
    <dgm:pt modelId="{928B406D-8B2F-4993-9518-8E6A361E986F}" type="sibTrans" cxnId="{2E3462E7-04C8-4DA6-B94A-A11A74E7F88F}">
      <dgm:prSet/>
      <dgm:spPr/>
      <dgm:t>
        <a:bodyPr/>
        <a:lstStyle/>
        <a:p>
          <a:endParaRPr lang="es-MX"/>
        </a:p>
      </dgm:t>
    </dgm:pt>
    <dgm:pt modelId="{A015C46E-257C-49C0-B633-3D2EBD3471AA}">
      <dgm:prSet custT="1"/>
      <dgm:spPr/>
      <dgm:t>
        <a:bodyPr/>
        <a:lstStyle/>
        <a:p>
          <a:pPr algn="just"/>
          <a:r>
            <a:rPr lang="es-PE" sz="1800" dirty="0" smtClean="0"/>
            <a:t>Constitución Política del Perú 1993</a:t>
          </a:r>
          <a:endParaRPr lang="es-PE" sz="1800" dirty="0"/>
        </a:p>
      </dgm:t>
    </dgm:pt>
    <dgm:pt modelId="{B0ED9B7E-8558-4FEA-B142-5AD4CEAD115E}" type="parTrans" cxnId="{98810A1C-9450-40CB-AE4C-795112FCB4F1}">
      <dgm:prSet/>
      <dgm:spPr/>
      <dgm:t>
        <a:bodyPr/>
        <a:lstStyle/>
        <a:p>
          <a:endParaRPr lang="es-MX"/>
        </a:p>
      </dgm:t>
    </dgm:pt>
    <dgm:pt modelId="{529A9FDA-4137-45AA-9E7F-E2C4C3277636}" type="sibTrans" cxnId="{98810A1C-9450-40CB-AE4C-795112FCB4F1}">
      <dgm:prSet/>
      <dgm:spPr/>
      <dgm:t>
        <a:bodyPr/>
        <a:lstStyle/>
        <a:p>
          <a:endParaRPr lang="es-MX"/>
        </a:p>
      </dgm:t>
    </dgm:pt>
    <dgm:pt modelId="{398FB79A-A7E7-4A1B-80C1-3A3A93469575}">
      <dgm:prSet custT="1"/>
      <dgm:spPr/>
      <dgm:t>
        <a:bodyPr/>
        <a:lstStyle/>
        <a:p>
          <a:pPr algn="just"/>
          <a:r>
            <a:rPr lang="es-PE" sz="1800" dirty="0" smtClean="0"/>
            <a:t>Ley Orgánica del Poder Judicial</a:t>
          </a:r>
        </a:p>
      </dgm:t>
    </dgm:pt>
    <dgm:pt modelId="{77CD7DE1-78E5-429E-9AA1-D9A10582B83C}" type="parTrans" cxnId="{1E15447F-ED5D-480B-AFB7-BFD5785FA924}">
      <dgm:prSet/>
      <dgm:spPr/>
      <dgm:t>
        <a:bodyPr/>
        <a:lstStyle/>
        <a:p>
          <a:endParaRPr lang="es-MX"/>
        </a:p>
      </dgm:t>
    </dgm:pt>
    <dgm:pt modelId="{9DDAE9D6-EDD1-49A5-AD62-953EC7EEBE2E}" type="sibTrans" cxnId="{1E15447F-ED5D-480B-AFB7-BFD5785FA924}">
      <dgm:prSet/>
      <dgm:spPr/>
      <dgm:t>
        <a:bodyPr/>
        <a:lstStyle/>
        <a:p>
          <a:endParaRPr lang="es-MX"/>
        </a:p>
      </dgm:t>
    </dgm:pt>
    <dgm:pt modelId="{B1C45509-1F78-4169-A7EA-F5418B01D661}">
      <dgm:prSet custT="1"/>
      <dgm:spPr/>
      <dgm:t>
        <a:bodyPr/>
        <a:lstStyle/>
        <a:p>
          <a:pPr algn="just"/>
          <a:r>
            <a:rPr lang="es-PE" sz="1800" dirty="0" smtClean="0"/>
            <a:t>Legislación sobre Rondas Campesinas, Comunidades Nativas y Justicia de Paz</a:t>
          </a:r>
          <a:endParaRPr lang="es-PE" sz="1800" dirty="0"/>
        </a:p>
      </dgm:t>
    </dgm:pt>
    <dgm:pt modelId="{41A57AD2-9CAF-428A-83CE-C2BBE55F3E0A}" type="parTrans" cxnId="{835E6E91-C30B-4761-87DA-02C16DDF94AC}">
      <dgm:prSet/>
      <dgm:spPr/>
      <dgm:t>
        <a:bodyPr/>
        <a:lstStyle/>
        <a:p>
          <a:endParaRPr lang="es-MX"/>
        </a:p>
      </dgm:t>
    </dgm:pt>
    <dgm:pt modelId="{40C32460-0975-44EB-908F-05B5E39B2522}" type="sibTrans" cxnId="{835E6E91-C30B-4761-87DA-02C16DDF94AC}">
      <dgm:prSet/>
      <dgm:spPr/>
      <dgm:t>
        <a:bodyPr/>
        <a:lstStyle/>
        <a:p>
          <a:endParaRPr lang="es-MX"/>
        </a:p>
      </dgm:t>
    </dgm:pt>
    <dgm:pt modelId="{618EF3E3-4120-4D95-B25B-BF46D6F35846}">
      <dgm:prSet custT="1"/>
      <dgm:spPr/>
      <dgm:t>
        <a:bodyPr/>
        <a:lstStyle/>
        <a:p>
          <a:pPr algn="just"/>
          <a:r>
            <a:rPr lang="es-PE" sz="1800" dirty="0" smtClean="0"/>
            <a:t>Código Penal y Código Procesal Penal</a:t>
          </a:r>
          <a:endParaRPr lang="es-PE" sz="1800" dirty="0"/>
        </a:p>
      </dgm:t>
    </dgm:pt>
    <dgm:pt modelId="{D405A552-CDC8-47BB-BD19-32709F8EE854}" type="parTrans" cxnId="{BFFD4899-9719-40E4-94C4-046E2AF852FA}">
      <dgm:prSet/>
      <dgm:spPr/>
      <dgm:t>
        <a:bodyPr/>
        <a:lstStyle/>
        <a:p>
          <a:endParaRPr lang="es-MX"/>
        </a:p>
      </dgm:t>
    </dgm:pt>
    <dgm:pt modelId="{8E7C2EBE-3F45-4539-B1D1-A5706D611EB6}" type="sibTrans" cxnId="{BFFD4899-9719-40E4-94C4-046E2AF852FA}">
      <dgm:prSet/>
      <dgm:spPr/>
      <dgm:t>
        <a:bodyPr/>
        <a:lstStyle/>
        <a:p>
          <a:endParaRPr lang="es-MX"/>
        </a:p>
      </dgm:t>
    </dgm:pt>
    <dgm:pt modelId="{29D00E0F-6AED-4CBF-8491-3F5C132C2968}">
      <dgm:prSet custT="1"/>
      <dgm:spPr/>
      <dgm:t>
        <a:bodyPr/>
        <a:lstStyle/>
        <a:p>
          <a:pPr algn="just"/>
          <a:r>
            <a:rPr lang="es-PE" sz="1800" dirty="0" smtClean="0"/>
            <a:t>Código Civil y Código Procesal Civil</a:t>
          </a:r>
        </a:p>
      </dgm:t>
    </dgm:pt>
    <dgm:pt modelId="{3D1A8EB7-EE26-44BE-AAAE-6697017B79E7}" type="parTrans" cxnId="{33DC8585-BAA7-4C0C-923A-8D48B6E7815C}">
      <dgm:prSet/>
      <dgm:spPr/>
      <dgm:t>
        <a:bodyPr/>
        <a:lstStyle/>
        <a:p>
          <a:endParaRPr lang="es-MX"/>
        </a:p>
      </dgm:t>
    </dgm:pt>
    <dgm:pt modelId="{BE65C2C7-DBD8-4768-A10B-34B93D42DE97}" type="sibTrans" cxnId="{33DC8585-BAA7-4C0C-923A-8D48B6E7815C}">
      <dgm:prSet/>
      <dgm:spPr/>
      <dgm:t>
        <a:bodyPr/>
        <a:lstStyle/>
        <a:p>
          <a:endParaRPr lang="es-MX"/>
        </a:p>
      </dgm:t>
    </dgm:pt>
    <dgm:pt modelId="{2A16241E-425F-42D2-B950-5E2DBAA4EEF3}">
      <dgm:prSet custT="1"/>
      <dgm:spPr/>
      <dgm:t>
        <a:bodyPr/>
        <a:lstStyle/>
        <a:p>
          <a:pPr algn="just"/>
          <a:r>
            <a:rPr lang="es-ES_tradnl" sz="1800" dirty="0" smtClean="0"/>
            <a:t>Plan Nacional de Reforma Integral de la Administración de Justicia - CERIAJUS (2004)</a:t>
          </a:r>
          <a:endParaRPr lang="es-PE" sz="1800" dirty="0"/>
        </a:p>
      </dgm:t>
    </dgm:pt>
    <dgm:pt modelId="{97B0ED33-41E9-411A-9BB0-ADE4B242684A}" type="parTrans" cxnId="{49D6DD9C-15B9-4B6E-ACA6-2E8719122059}">
      <dgm:prSet/>
      <dgm:spPr/>
      <dgm:t>
        <a:bodyPr/>
        <a:lstStyle/>
        <a:p>
          <a:endParaRPr lang="es-MX"/>
        </a:p>
      </dgm:t>
    </dgm:pt>
    <dgm:pt modelId="{9DB4D2A5-6F00-4D70-B0C7-E1EAC95E195C}" type="sibTrans" cxnId="{49D6DD9C-15B9-4B6E-ACA6-2E8719122059}">
      <dgm:prSet/>
      <dgm:spPr/>
      <dgm:t>
        <a:bodyPr/>
        <a:lstStyle/>
        <a:p>
          <a:endParaRPr lang="es-MX"/>
        </a:p>
      </dgm:t>
    </dgm:pt>
    <dgm:pt modelId="{37F997A9-3919-433E-BB0E-B1A7FA02E04C}" type="pres">
      <dgm:prSet presAssocID="{CD87DB0D-C7B8-41F5-8B05-DA2A56AED8D8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s-PE"/>
        </a:p>
      </dgm:t>
    </dgm:pt>
    <dgm:pt modelId="{578F3348-2D13-4233-844A-77FB1B1A7729}" type="pres">
      <dgm:prSet presAssocID="{3F4B63BF-B0F9-4260-939F-71B8144918C4}" presName="parentLin" presStyleCnt="0"/>
      <dgm:spPr/>
    </dgm:pt>
    <dgm:pt modelId="{63CED575-8D70-4623-815C-E0D2CB6E7F7F}" type="pres">
      <dgm:prSet presAssocID="{3F4B63BF-B0F9-4260-939F-71B8144918C4}" presName="parentLeftMargin" presStyleLbl="node1" presStyleIdx="0" presStyleCnt="2"/>
      <dgm:spPr/>
      <dgm:t>
        <a:bodyPr/>
        <a:lstStyle/>
        <a:p>
          <a:endParaRPr lang="es-PE"/>
        </a:p>
      </dgm:t>
    </dgm:pt>
    <dgm:pt modelId="{EB833ECC-5306-4C27-BA86-10F19267E455}" type="pres">
      <dgm:prSet presAssocID="{3F4B63BF-B0F9-4260-939F-71B8144918C4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es-PE"/>
        </a:p>
      </dgm:t>
    </dgm:pt>
    <dgm:pt modelId="{23D89DB8-5023-4E20-9A2B-8928BB6DEC45}" type="pres">
      <dgm:prSet presAssocID="{3F4B63BF-B0F9-4260-939F-71B8144918C4}" presName="negativeSpace" presStyleCnt="0"/>
      <dgm:spPr/>
    </dgm:pt>
    <dgm:pt modelId="{CCAAD40D-7E3C-4895-B479-DE676E2A7555}" type="pres">
      <dgm:prSet presAssocID="{3F4B63BF-B0F9-4260-939F-71B8144918C4}" presName="childText" presStyleLbl="conFgAcc1" presStyleIdx="0" presStyleCnt="2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F76FDF5A-2B84-451B-83DD-28C9CAF73409}" type="pres">
      <dgm:prSet presAssocID="{44F92A1A-15C6-4F41-B985-189BCD5CF543}" presName="spaceBetweenRectangles" presStyleCnt="0"/>
      <dgm:spPr/>
    </dgm:pt>
    <dgm:pt modelId="{3E28BFD6-75E0-4CE0-9363-A12850277D3C}" type="pres">
      <dgm:prSet presAssocID="{F8397EFF-B1D7-4463-9D4F-64FA7600CC21}" presName="parentLin" presStyleCnt="0"/>
      <dgm:spPr/>
    </dgm:pt>
    <dgm:pt modelId="{FEA43375-1845-4B3F-94A2-05E89DBF6A47}" type="pres">
      <dgm:prSet presAssocID="{F8397EFF-B1D7-4463-9D4F-64FA7600CC21}" presName="parentLeftMargin" presStyleLbl="node1" presStyleIdx="0" presStyleCnt="2"/>
      <dgm:spPr/>
      <dgm:t>
        <a:bodyPr/>
        <a:lstStyle/>
        <a:p>
          <a:endParaRPr lang="es-PE"/>
        </a:p>
      </dgm:t>
    </dgm:pt>
    <dgm:pt modelId="{BA6EA421-D7F2-499C-9B95-72AFC28476B0}" type="pres">
      <dgm:prSet presAssocID="{F8397EFF-B1D7-4463-9D4F-64FA7600CC21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es-PE"/>
        </a:p>
      </dgm:t>
    </dgm:pt>
    <dgm:pt modelId="{5F28B184-A4FA-4938-880A-44528C10FA63}" type="pres">
      <dgm:prSet presAssocID="{F8397EFF-B1D7-4463-9D4F-64FA7600CC21}" presName="negativeSpace" presStyleCnt="0"/>
      <dgm:spPr/>
    </dgm:pt>
    <dgm:pt modelId="{310122DA-DE20-462A-B44B-8D9941A0182C}" type="pres">
      <dgm:prSet presAssocID="{F8397EFF-B1D7-4463-9D4F-64FA7600CC21}" presName="childText" presStyleLbl="conFgAcc1" presStyleIdx="1" presStyleCnt="2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</dgm:ptLst>
  <dgm:cxnLst>
    <dgm:cxn modelId="{2E3462E7-04C8-4DA6-B94A-A11A74E7F88F}" srcId="{F8397EFF-B1D7-4463-9D4F-64FA7600CC21}" destId="{BCD18500-0B43-4030-9160-C5378D305143}" srcOrd="0" destOrd="0" parTransId="{40DF5FD7-EDE3-4BC7-9E0D-4F0D1F9173DC}" sibTransId="{928B406D-8B2F-4993-9518-8E6A361E986F}"/>
    <dgm:cxn modelId="{1E15447F-ED5D-480B-AFB7-BFD5785FA924}" srcId="{F8397EFF-B1D7-4463-9D4F-64FA7600CC21}" destId="{398FB79A-A7E7-4A1B-80C1-3A3A93469575}" srcOrd="2" destOrd="0" parTransId="{77CD7DE1-78E5-429E-9AA1-D9A10582B83C}" sibTransId="{9DDAE9D6-EDD1-49A5-AD62-953EC7EEBE2E}"/>
    <dgm:cxn modelId="{BFFD4899-9719-40E4-94C4-046E2AF852FA}" srcId="{F8397EFF-B1D7-4463-9D4F-64FA7600CC21}" destId="{618EF3E3-4120-4D95-B25B-BF46D6F35846}" srcOrd="4" destOrd="0" parTransId="{D405A552-CDC8-47BB-BD19-32709F8EE854}" sibTransId="{8E7C2EBE-3F45-4539-B1D1-A5706D611EB6}"/>
    <dgm:cxn modelId="{A992F877-8372-47CD-8056-720BD17A5DB8}" type="presOf" srcId="{2A16241E-425F-42D2-B950-5E2DBAA4EEF3}" destId="{CCAAD40D-7E3C-4895-B479-DE676E2A7555}" srcOrd="0" destOrd="1" presId="urn:microsoft.com/office/officeart/2005/8/layout/list1"/>
    <dgm:cxn modelId="{AC5AE41C-03D7-4F54-B730-5D8B5D1894B5}" type="presOf" srcId="{F8397EFF-B1D7-4463-9D4F-64FA7600CC21}" destId="{BA6EA421-D7F2-499C-9B95-72AFC28476B0}" srcOrd="1" destOrd="0" presId="urn:microsoft.com/office/officeart/2005/8/layout/list1"/>
    <dgm:cxn modelId="{58B9BC3B-4A4D-4A7E-8E90-1FC339CAF544}" type="presOf" srcId="{BCD18500-0B43-4030-9160-C5378D305143}" destId="{310122DA-DE20-462A-B44B-8D9941A0182C}" srcOrd="0" destOrd="0" presId="urn:microsoft.com/office/officeart/2005/8/layout/list1"/>
    <dgm:cxn modelId="{35B45AFA-3556-45AB-A0EA-02FE7176CF2A}" type="presOf" srcId="{A015C46E-257C-49C0-B633-3D2EBD3471AA}" destId="{310122DA-DE20-462A-B44B-8D9941A0182C}" srcOrd="0" destOrd="1" presId="urn:microsoft.com/office/officeart/2005/8/layout/list1"/>
    <dgm:cxn modelId="{8663CFFD-53E6-4D7E-A62B-38D217095F4B}" type="presOf" srcId="{3F4B63BF-B0F9-4260-939F-71B8144918C4}" destId="{EB833ECC-5306-4C27-BA86-10F19267E455}" srcOrd="1" destOrd="0" presId="urn:microsoft.com/office/officeart/2005/8/layout/list1"/>
    <dgm:cxn modelId="{1FA20E2A-B904-4FB4-B015-4E7E9C925E20}" type="presOf" srcId="{168CB508-2F4C-44B7-80B2-AEE9C9EA9075}" destId="{CCAAD40D-7E3C-4895-B479-DE676E2A7555}" srcOrd="0" destOrd="0" presId="urn:microsoft.com/office/officeart/2005/8/layout/list1"/>
    <dgm:cxn modelId="{F606B60D-C3D2-4CE9-89C8-8C19DC349889}" type="presOf" srcId="{398FB79A-A7E7-4A1B-80C1-3A3A93469575}" destId="{310122DA-DE20-462A-B44B-8D9941A0182C}" srcOrd="0" destOrd="2" presId="urn:microsoft.com/office/officeart/2005/8/layout/list1"/>
    <dgm:cxn modelId="{64759F20-54C4-4203-A661-E8DB0B6FCA24}" type="presOf" srcId="{618EF3E3-4120-4D95-B25B-BF46D6F35846}" destId="{310122DA-DE20-462A-B44B-8D9941A0182C}" srcOrd="0" destOrd="4" presId="urn:microsoft.com/office/officeart/2005/8/layout/list1"/>
    <dgm:cxn modelId="{835E6E91-C30B-4761-87DA-02C16DDF94AC}" srcId="{F8397EFF-B1D7-4463-9D4F-64FA7600CC21}" destId="{B1C45509-1F78-4169-A7EA-F5418B01D661}" srcOrd="3" destOrd="0" parTransId="{41A57AD2-9CAF-428A-83CE-C2BBE55F3E0A}" sibTransId="{40C32460-0975-44EB-908F-05B5E39B2522}"/>
    <dgm:cxn modelId="{49D6DD9C-15B9-4B6E-ACA6-2E8719122059}" srcId="{3F4B63BF-B0F9-4260-939F-71B8144918C4}" destId="{2A16241E-425F-42D2-B950-5E2DBAA4EEF3}" srcOrd="1" destOrd="0" parTransId="{97B0ED33-41E9-411A-9BB0-ADE4B242684A}" sibTransId="{9DB4D2A5-6F00-4D70-B0C7-E1EAC95E195C}"/>
    <dgm:cxn modelId="{6990C429-D421-4C02-8BA7-A2FF806A6987}" srcId="{3F4B63BF-B0F9-4260-939F-71B8144918C4}" destId="{168CB508-2F4C-44B7-80B2-AEE9C9EA9075}" srcOrd="0" destOrd="0" parTransId="{1B09E6ED-E92F-4BBF-AB5D-5146FEBFEDC1}" sibTransId="{D77D6CD4-6BA3-4AD1-A9EA-95BC39273DEE}"/>
    <dgm:cxn modelId="{E117A860-79AC-46CA-B491-10860BFB7852}" srcId="{CD87DB0D-C7B8-41F5-8B05-DA2A56AED8D8}" destId="{3F4B63BF-B0F9-4260-939F-71B8144918C4}" srcOrd="0" destOrd="0" parTransId="{2C2C88C9-947A-4A12-BDBB-92EF5E110FA4}" sibTransId="{44F92A1A-15C6-4F41-B985-189BCD5CF543}"/>
    <dgm:cxn modelId="{958C32A4-7977-48C4-BCBC-B2C263EAF77E}" type="presOf" srcId="{CD87DB0D-C7B8-41F5-8B05-DA2A56AED8D8}" destId="{37F997A9-3919-433E-BB0E-B1A7FA02E04C}" srcOrd="0" destOrd="0" presId="urn:microsoft.com/office/officeart/2005/8/layout/list1"/>
    <dgm:cxn modelId="{794719D1-92BF-4696-B3F5-C9AD3A85DC9C}" type="presOf" srcId="{29D00E0F-6AED-4CBF-8491-3F5C132C2968}" destId="{310122DA-DE20-462A-B44B-8D9941A0182C}" srcOrd="0" destOrd="5" presId="urn:microsoft.com/office/officeart/2005/8/layout/list1"/>
    <dgm:cxn modelId="{CF7982B3-1C0F-498B-B1F7-25ED5FDA0B69}" type="presOf" srcId="{B1C45509-1F78-4169-A7EA-F5418B01D661}" destId="{310122DA-DE20-462A-B44B-8D9941A0182C}" srcOrd="0" destOrd="3" presId="urn:microsoft.com/office/officeart/2005/8/layout/list1"/>
    <dgm:cxn modelId="{33DC8585-BAA7-4C0C-923A-8D48B6E7815C}" srcId="{F8397EFF-B1D7-4463-9D4F-64FA7600CC21}" destId="{29D00E0F-6AED-4CBF-8491-3F5C132C2968}" srcOrd="5" destOrd="0" parTransId="{3D1A8EB7-EE26-44BE-AAAE-6697017B79E7}" sibTransId="{BE65C2C7-DBD8-4768-A10B-34B93D42DE97}"/>
    <dgm:cxn modelId="{A9A3B749-9B89-40BC-AAD4-6598633E72BA}" srcId="{CD87DB0D-C7B8-41F5-8B05-DA2A56AED8D8}" destId="{F8397EFF-B1D7-4463-9D4F-64FA7600CC21}" srcOrd="1" destOrd="0" parTransId="{75031759-2FC2-4808-B796-A123D6A463A2}" sibTransId="{D5B9362A-7EBC-41E5-8C7C-5537F8A6014C}"/>
    <dgm:cxn modelId="{98810A1C-9450-40CB-AE4C-795112FCB4F1}" srcId="{F8397EFF-B1D7-4463-9D4F-64FA7600CC21}" destId="{A015C46E-257C-49C0-B633-3D2EBD3471AA}" srcOrd="1" destOrd="0" parTransId="{B0ED9B7E-8558-4FEA-B142-5AD4CEAD115E}" sibTransId="{529A9FDA-4137-45AA-9E7F-E2C4C3277636}"/>
    <dgm:cxn modelId="{6833A3DC-C534-4ED9-99C1-FF90F91689ED}" type="presOf" srcId="{3F4B63BF-B0F9-4260-939F-71B8144918C4}" destId="{63CED575-8D70-4623-815C-E0D2CB6E7F7F}" srcOrd="0" destOrd="0" presId="urn:microsoft.com/office/officeart/2005/8/layout/list1"/>
    <dgm:cxn modelId="{7D1C38E1-A08B-487B-8EC3-96046B554204}" type="presOf" srcId="{F8397EFF-B1D7-4463-9D4F-64FA7600CC21}" destId="{FEA43375-1845-4B3F-94A2-05E89DBF6A47}" srcOrd="0" destOrd="0" presId="urn:microsoft.com/office/officeart/2005/8/layout/list1"/>
    <dgm:cxn modelId="{E66C0223-DC71-4921-ABB1-FB6722134710}" type="presParOf" srcId="{37F997A9-3919-433E-BB0E-B1A7FA02E04C}" destId="{578F3348-2D13-4233-844A-77FB1B1A7729}" srcOrd="0" destOrd="0" presId="urn:microsoft.com/office/officeart/2005/8/layout/list1"/>
    <dgm:cxn modelId="{9DDDA16B-0FBE-405F-8452-7E4BB14EE3C0}" type="presParOf" srcId="{578F3348-2D13-4233-844A-77FB1B1A7729}" destId="{63CED575-8D70-4623-815C-E0D2CB6E7F7F}" srcOrd="0" destOrd="0" presId="urn:microsoft.com/office/officeart/2005/8/layout/list1"/>
    <dgm:cxn modelId="{F8201366-6037-4B57-8EF4-0DC1E330661E}" type="presParOf" srcId="{578F3348-2D13-4233-844A-77FB1B1A7729}" destId="{EB833ECC-5306-4C27-BA86-10F19267E455}" srcOrd="1" destOrd="0" presId="urn:microsoft.com/office/officeart/2005/8/layout/list1"/>
    <dgm:cxn modelId="{0F26834C-BD8E-4744-9A38-DB5EF207D04A}" type="presParOf" srcId="{37F997A9-3919-433E-BB0E-B1A7FA02E04C}" destId="{23D89DB8-5023-4E20-9A2B-8928BB6DEC45}" srcOrd="1" destOrd="0" presId="urn:microsoft.com/office/officeart/2005/8/layout/list1"/>
    <dgm:cxn modelId="{4676A850-BA61-475A-9E2B-1A89775CA6E0}" type="presParOf" srcId="{37F997A9-3919-433E-BB0E-B1A7FA02E04C}" destId="{CCAAD40D-7E3C-4895-B479-DE676E2A7555}" srcOrd="2" destOrd="0" presId="urn:microsoft.com/office/officeart/2005/8/layout/list1"/>
    <dgm:cxn modelId="{0913FB03-7362-4AED-A6BF-2C496B5483E7}" type="presParOf" srcId="{37F997A9-3919-433E-BB0E-B1A7FA02E04C}" destId="{F76FDF5A-2B84-451B-83DD-28C9CAF73409}" srcOrd="3" destOrd="0" presId="urn:microsoft.com/office/officeart/2005/8/layout/list1"/>
    <dgm:cxn modelId="{47F12D4B-AB05-415B-A2BF-D1A5F631E338}" type="presParOf" srcId="{37F997A9-3919-433E-BB0E-B1A7FA02E04C}" destId="{3E28BFD6-75E0-4CE0-9363-A12850277D3C}" srcOrd="4" destOrd="0" presId="urn:microsoft.com/office/officeart/2005/8/layout/list1"/>
    <dgm:cxn modelId="{98E8D094-2B1F-48DD-9DCF-42917AB4FDE4}" type="presParOf" srcId="{3E28BFD6-75E0-4CE0-9363-A12850277D3C}" destId="{FEA43375-1845-4B3F-94A2-05E89DBF6A47}" srcOrd="0" destOrd="0" presId="urn:microsoft.com/office/officeart/2005/8/layout/list1"/>
    <dgm:cxn modelId="{39EABCCF-A790-4CC9-8ABC-D3B5BB066E7F}" type="presParOf" srcId="{3E28BFD6-75E0-4CE0-9363-A12850277D3C}" destId="{BA6EA421-D7F2-499C-9B95-72AFC28476B0}" srcOrd="1" destOrd="0" presId="urn:microsoft.com/office/officeart/2005/8/layout/list1"/>
    <dgm:cxn modelId="{7EC217A0-70E4-4EB7-9C83-3BEDC52D0DDB}" type="presParOf" srcId="{37F997A9-3919-433E-BB0E-B1A7FA02E04C}" destId="{5F28B184-A4FA-4938-880A-44528C10FA63}" srcOrd="5" destOrd="0" presId="urn:microsoft.com/office/officeart/2005/8/layout/list1"/>
    <dgm:cxn modelId="{A6517093-13F3-4C19-87E4-B3956DFD385B}" type="presParOf" srcId="{37F997A9-3919-433E-BB0E-B1A7FA02E04C}" destId="{310122DA-DE20-462A-B44B-8D9941A0182C}" srcOrd="6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D87DB0D-C7B8-41F5-8B05-DA2A56AED8D8}" type="doc">
      <dgm:prSet loTypeId="urn:microsoft.com/office/officeart/2005/8/layout/list1" loCatId="list" qsTypeId="urn:microsoft.com/office/officeart/2005/8/quickstyle/3d1" qsCatId="3D" csTypeId="urn:microsoft.com/office/officeart/2005/8/colors/colorful5" csCatId="colorful" phldr="1"/>
      <dgm:spPr/>
      <dgm:t>
        <a:bodyPr/>
        <a:lstStyle/>
        <a:p>
          <a:endParaRPr lang="es-MX"/>
        </a:p>
      </dgm:t>
    </dgm:pt>
    <dgm:pt modelId="{473C04F6-D409-4C07-AAEB-5BE829884C4B}">
      <dgm:prSet phldrT="[Texto]" custT="1"/>
      <dgm:spPr/>
      <dgm:t>
        <a:bodyPr/>
        <a:lstStyle/>
        <a:p>
          <a:r>
            <a:rPr lang="es-MX" sz="2800" b="1" dirty="0" smtClean="0"/>
            <a:t>Acuerdos plenarios</a:t>
          </a:r>
          <a:endParaRPr lang="es-MX" sz="2800" b="1" dirty="0"/>
        </a:p>
      </dgm:t>
    </dgm:pt>
    <dgm:pt modelId="{C5D53753-489F-4374-B338-B9AEED76B969}" type="parTrans" cxnId="{7A9E2F1F-453F-4277-B72A-7569A7E32B7F}">
      <dgm:prSet/>
      <dgm:spPr/>
      <dgm:t>
        <a:bodyPr/>
        <a:lstStyle/>
        <a:p>
          <a:endParaRPr lang="es-MX"/>
        </a:p>
      </dgm:t>
    </dgm:pt>
    <dgm:pt modelId="{F131A915-045E-4997-BF8E-773D082E336A}" type="sibTrans" cxnId="{7A9E2F1F-453F-4277-B72A-7569A7E32B7F}">
      <dgm:prSet/>
      <dgm:spPr/>
      <dgm:t>
        <a:bodyPr/>
        <a:lstStyle/>
        <a:p>
          <a:endParaRPr lang="es-MX"/>
        </a:p>
      </dgm:t>
    </dgm:pt>
    <dgm:pt modelId="{CE683C54-05B7-4DC9-9FFA-1A56687E76D3}">
      <dgm:prSet phldrT="[Texto]" custT="1"/>
      <dgm:spPr/>
      <dgm:t>
        <a:bodyPr/>
        <a:lstStyle/>
        <a:p>
          <a:pPr algn="just"/>
          <a:r>
            <a:rPr lang="es-PE" sz="1800" dirty="0" smtClean="0"/>
            <a:t>El Proyecto de Ley de Coordinación y Armonización Intercultural de la Justicia (2011)</a:t>
          </a:r>
          <a:endParaRPr lang="es-MX" sz="1800" dirty="0"/>
        </a:p>
      </dgm:t>
    </dgm:pt>
    <dgm:pt modelId="{150D1A17-72C4-45FE-A28B-C5E0E7C8B236}" type="sibTrans" cxnId="{3B401320-9968-4BCB-B939-1AD6972C1A60}">
      <dgm:prSet/>
      <dgm:spPr/>
      <dgm:t>
        <a:bodyPr/>
        <a:lstStyle/>
        <a:p>
          <a:endParaRPr lang="es-MX"/>
        </a:p>
      </dgm:t>
    </dgm:pt>
    <dgm:pt modelId="{722132A6-6BDA-4B10-B97C-5900C65F95A4}" type="parTrans" cxnId="{3B401320-9968-4BCB-B939-1AD6972C1A60}">
      <dgm:prSet/>
      <dgm:spPr/>
      <dgm:t>
        <a:bodyPr/>
        <a:lstStyle/>
        <a:p>
          <a:endParaRPr lang="es-MX"/>
        </a:p>
      </dgm:t>
    </dgm:pt>
    <dgm:pt modelId="{40AFA030-DE22-4415-A037-DBEA569B5308}">
      <dgm:prSet custT="1"/>
      <dgm:spPr/>
      <dgm:t>
        <a:bodyPr/>
        <a:lstStyle/>
        <a:p>
          <a:pPr algn="just"/>
          <a:r>
            <a:rPr lang="es-PE" sz="1800" dirty="0" smtClean="0"/>
            <a:t>La Hoja de Ruta de la Justicia Intercultural (2012)</a:t>
          </a:r>
          <a:endParaRPr lang="es-PE" sz="1800" dirty="0"/>
        </a:p>
      </dgm:t>
    </dgm:pt>
    <dgm:pt modelId="{0F90F61E-0DBB-445D-8EFC-F958D01DD52A}" type="parTrans" cxnId="{265A5FFA-7027-4159-AA88-04941E75BCC4}">
      <dgm:prSet/>
      <dgm:spPr/>
      <dgm:t>
        <a:bodyPr/>
        <a:lstStyle/>
        <a:p>
          <a:endParaRPr lang="es-MX"/>
        </a:p>
      </dgm:t>
    </dgm:pt>
    <dgm:pt modelId="{ACD2D492-28F4-4918-80DB-06C68B1D4EDC}" type="sibTrans" cxnId="{265A5FFA-7027-4159-AA88-04941E75BCC4}">
      <dgm:prSet/>
      <dgm:spPr/>
      <dgm:t>
        <a:bodyPr/>
        <a:lstStyle/>
        <a:p>
          <a:endParaRPr lang="es-MX"/>
        </a:p>
      </dgm:t>
    </dgm:pt>
    <dgm:pt modelId="{C6EA3CB5-7586-405E-9554-076438DCDDC5}">
      <dgm:prSet custT="1"/>
      <dgm:spPr/>
      <dgm:t>
        <a:bodyPr/>
        <a:lstStyle/>
        <a:p>
          <a:pPr algn="just"/>
          <a:r>
            <a:rPr lang="es-ES" sz="1800" dirty="0" smtClean="0"/>
            <a:t>Informes y Declaraciones de los Congresos Internacionales sobre Justicia Intercultural: La Merced (2009), Cajamarca (2010), </a:t>
          </a:r>
          <a:r>
            <a:rPr lang="es-PE" sz="1800" dirty="0" smtClean="0"/>
            <a:t>Huaraz (2011) y </a:t>
          </a:r>
          <a:r>
            <a:rPr lang="es-ES" sz="1800" dirty="0" smtClean="0"/>
            <a:t>Lima (2012)</a:t>
          </a:r>
          <a:endParaRPr lang="es-PE" sz="1800" dirty="0"/>
        </a:p>
      </dgm:t>
    </dgm:pt>
    <dgm:pt modelId="{B5C62616-754F-4ED2-878F-F3B659ACD231}" type="parTrans" cxnId="{D2AFEDE7-EF9F-4977-B692-1FA0B3DC2B9D}">
      <dgm:prSet/>
      <dgm:spPr/>
      <dgm:t>
        <a:bodyPr/>
        <a:lstStyle/>
        <a:p>
          <a:endParaRPr lang="es-MX"/>
        </a:p>
      </dgm:t>
    </dgm:pt>
    <dgm:pt modelId="{1CC0D012-7A3C-42F6-B23D-634C6E32772E}" type="sibTrans" cxnId="{D2AFEDE7-EF9F-4977-B692-1FA0B3DC2B9D}">
      <dgm:prSet/>
      <dgm:spPr/>
      <dgm:t>
        <a:bodyPr/>
        <a:lstStyle/>
        <a:p>
          <a:endParaRPr lang="es-MX"/>
        </a:p>
      </dgm:t>
    </dgm:pt>
    <dgm:pt modelId="{AC75B3AD-F864-4753-88C0-56DFA3BD77CA}">
      <dgm:prSet phldrT="[Texto]" custT="1"/>
      <dgm:spPr/>
      <dgm:t>
        <a:bodyPr/>
        <a:lstStyle/>
        <a:p>
          <a:r>
            <a:rPr lang="es-MX" sz="2400" b="1" dirty="0" smtClean="0"/>
            <a:t>Iniciativas del Poder Judicial</a:t>
          </a:r>
          <a:endParaRPr lang="es-MX" sz="2400" b="1" dirty="0"/>
        </a:p>
      </dgm:t>
    </dgm:pt>
    <dgm:pt modelId="{53EECB0D-3E83-4538-A533-967D73DDF31E}" type="sibTrans" cxnId="{5686F26E-48F7-4A7F-839E-EA2610368661}">
      <dgm:prSet/>
      <dgm:spPr/>
      <dgm:t>
        <a:bodyPr/>
        <a:lstStyle/>
        <a:p>
          <a:endParaRPr lang="es-MX"/>
        </a:p>
      </dgm:t>
    </dgm:pt>
    <dgm:pt modelId="{EE8E5DEA-C9A7-46C2-ABC0-7C8CCB7A708E}" type="parTrans" cxnId="{5686F26E-48F7-4A7F-839E-EA2610368661}">
      <dgm:prSet/>
      <dgm:spPr/>
      <dgm:t>
        <a:bodyPr/>
        <a:lstStyle/>
        <a:p>
          <a:endParaRPr lang="es-MX"/>
        </a:p>
      </dgm:t>
    </dgm:pt>
    <dgm:pt modelId="{B48DE3B2-AE47-4246-BF27-784E877636B8}">
      <dgm:prSet custT="1"/>
      <dgm:spPr/>
      <dgm:t>
        <a:bodyPr/>
        <a:lstStyle/>
        <a:p>
          <a:pPr algn="just">
            <a:lnSpc>
              <a:spcPct val="100000"/>
            </a:lnSpc>
            <a:spcAft>
              <a:spcPts val="0"/>
            </a:spcAft>
          </a:pPr>
          <a:r>
            <a:rPr lang="es-PE" sz="1800" dirty="0" smtClean="0"/>
            <a:t>Acuerdo Plenario N° 1-2009/CJ-116 de la Corte Suprema de Justicia (2009) </a:t>
          </a:r>
          <a:endParaRPr lang="es-PE" sz="1800" dirty="0"/>
        </a:p>
      </dgm:t>
    </dgm:pt>
    <dgm:pt modelId="{4D8C1E0C-CFBD-4616-BCA6-BF71CE608F26}" type="sibTrans" cxnId="{7F3278B2-7B9A-4D70-929E-067ACD208231}">
      <dgm:prSet/>
      <dgm:spPr/>
      <dgm:t>
        <a:bodyPr/>
        <a:lstStyle/>
        <a:p>
          <a:endParaRPr lang="es-MX"/>
        </a:p>
      </dgm:t>
    </dgm:pt>
    <dgm:pt modelId="{D9E71E1A-9B51-43A8-BB16-19FE2C101F6A}" type="parTrans" cxnId="{7F3278B2-7B9A-4D70-929E-067ACD208231}">
      <dgm:prSet/>
      <dgm:spPr/>
      <dgm:t>
        <a:bodyPr/>
        <a:lstStyle/>
        <a:p>
          <a:endParaRPr lang="es-MX"/>
        </a:p>
      </dgm:t>
    </dgm:pt>
    <dgm:pt modelId="{DBBA8F10-414B-4185-85AD-111751A09794}">
      <dgm:prSet phldrT="[Texto]" custT="1"/>
      <dgm:spPr/>
      <dgm:t>
        <a:bodyPr/>
        <a:lstStyle/>
        <a:p>
          <a:pPr algn="just">
            <a:lnSpc>
              <a:spcPct val="100000"/>
            </a:lnSpc>
            <a:spcAft>
              <a:spcPts val="0"/>
            </a:spcAft>
          </a:pPr>
          <a:r>
            <a:rPr lang="es-PE" sz="1800" dirty="0" smtClean="0"/>
            <a:t>Acuerdo del Pleno Jurisdiccional Regional Penal con sede en Iquitos (2008)</a:t>
          </a:r>
          <a:endParaRPr lang="es-MX" sz="1800" dirty="0"/>
        </a:p>
      </dgm:t>
    </dgm:pt>
    <dgm:pt modelId="{6BF390E6-9554-4F28-84E6-79E5E9A6CBF8}" type="sibTrans" cxnId="{168588C7-63E0-4981-988D-7F36E768F8FA}">
      <dgm:prSet/>
      <dgm:spPr/>
      <dgm:t>
        <a:bodyPr/>
        <a:lstStyle/>
        <a:p>
          <a:endParaRPr lang="es-MX"/>
        </a:p>
      </dgm:t>
    </dgm:pt>
    <dgm:pt modelId="{FB992AA4-BE65-40DB-9BD2-7AF8DD79E73B}" type="parTrans" cxnId="{168588C7-63E0-4981-988D-7F36E768F8FA}">
      <dgm:prSet/>
      <dgm:spPr/>
      <dgm:t>
        <a:bodyPr/>
        <a:lstStyle/>
        <a:p>
          <a:endParaRPr lang="es-MX"/>
        </a:p>
      </dgm:t>
    </dgm:pt>
    <dgm:pt modelId="{261C82CB-AB03-4A33-AD5F-AEB2E44E3F4A}">
      <dgm:prSet phldrT="[Texto]" custT="1"/>
      <dgm:spPr/>
      <dgm:t>
        <a:bodyPr/>
        <a:lstStyle/>
        <a:p>
          <a:pPr algn="just"/>
          <a:r>
            <a:rPr lang="es-PE" sz="1800" dirty="0" smtClean="0"/>
            <a:t>100 Reglas de Brasilia sobre Acceso a la Justicia de Personas en Condiciones de Vulnerabilidad (adhesión 2010)</a:t>
          </a:r>
          <a:endParaRPr lang="es-MX" sz="1800" dirty="0"/>
        </a:p>
      </dgm:t>
    </dgm:pt>
    <dgm:pt modelId="{0DED2C0D-C5B2-4F7A-A143-96B862F97EF2}" type="parTrans" cxnId="{01D2D031-1883-4AC5-8041-3AF04940705D}">
      <dgm:prSet/>
      <dgm:spPr/>
      <dgm:t>
        <a:bodyPr/>
        <a:lstStyle/>
        <a:p>
          <a:endParaRPr lang="es-PE"/>
        </a:p>
      </dgm:t>
    </dgm:pt>
    <dgm:pt modelId="{5289A778-6D2D-402B-874F-752A484FEB81}" type="sibTrans" cxnId="{01D2D031-1883-4AC5-8041-3AF04940705D}">
      <dgm:prSet/>
      <dgm:spPr/>
      <dgm:t>
        <a:bodyPr/>
        <a:lstStyle/>
        <a:p>
          <a:endParaRPr lang="es-PE"/>
        </a:p>
      </dgm:t>
    </dgm:pt>
    <dgm:pt modelId="{37F997A9-3919-433E-BB0E-B1A7FA02E04C}" type="pres">
      <dgm:prSet presAssocID="{CD87DB0D-C7B8-41F5-8B05-DA2A56AED8D8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s-PE"/>
        </a:p>
      </dgm:t>
    </dgm:pt>
    <dgm:pt modelId="{B3AA4D9F-AD42-4A7B-8A0F-82D14CC98691}" type="pres">
      <dgm:prSet presAssocID="{AC75B3AD-F864-4753-88C0-56DFA3BD77CA}" presName="parentLin" presStyleCnt="0"/>
      <dgm:spPr/>
    </dgm:pt>
    <dgm:pt modelId="{7D9F4FAD-B041-4636-B43A-AE92F7ADA8C0}" type="pres">
      <dgm:prSet presAssocID="{AC75B3AD-F864-4753-88C0-56DFA3BD77CA}" presName="parentLeftMargin" presStyleLbl="node1" presStyleIdx="0" presStyleCnt="2"/>
      <dgm:spPr/>
      <dgm:t>
        <a:bodyPr/>
        <a:lstStyle/>
        <a:p>
          <a:endParaRPr lang="es-PE"/>
        </a:p>
      </dgm:t>
    </dgm:pt>
    <dgm:pt modelId="{A91F9B2E-2585-47F0-93B4-9C3A5E2A3C96}" type="pres">
      <dgm:prSet presAssocID="{AC75B3AD-F864-4753-88C0-56DFA3BD77CA}" presName="parentText" presStyleLbl="node1" presStyleIdx="0" presStyleCnt="2" custScaleY="42248" custLinFactNeighborX="-45946" custLinFactNeighborY="-30324">
        <dgm:presLayoutVars>
          <dgm:chMax val="0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1790C480-E7B6-4DB7-8301-7CAEF581B9F6}" type="pres">
      <dgm:prSet presAssocID="{AC75B3AD-F864-4753-88C0-56DFA3BD77CA}" presName="negativeSpace" presStyleCnt="0"/>
      <dgm:spPr/>
    </dgm:pt>
    <dgm:pt modelId="{8E1CA159-6B28-4D16-875C-A3E0299925E8}" type="pres">
      <dgm:prSet presAssocID="{AC75B3AD-F864-4753-88C0-56DFA3BD77CA}" presName="childText" presStyleLbl="conFgAcc1" presStyleIdx="0" presStyleCnt="2" custScaleY="75708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BD7A8C58-30F1-4530-897B-DFF482519454}" type="pres">
      <dgm:prSet presAssocID="{53EECB0D-3E83-4538-A533-967D73DDF31E}" presName="spaceBetweenRectangles" presStyleCnt="0"/>
      <dgm:spPr/>
    </dgm:pt>
    <dgm:pt modelId="{10D78C72-E72F-4920-B792-23A9CC595DB8}" type="pres">
      <dgm:prSet presAssocID="{473C04F6-D409-4C07-AAEB-5BE829884C4B}" presName="parentLin" presStyleCnt="0"/>
      <dgm:spPr/>
    </dgm:pt>
    <dgm:pt modelId="{3EC4529F-6F31-4C0F-8AAE-D9C141748D1C}" type="pres">
      <dgm:prSet presAssocID="{473C04F6-D409-4C07-AAEB-5BE829884C4B}" presName="parentLeftMargin" presStyleLbl="node1" presStyleIdx="0" presStyleCnt="2"/>
      <dgm:spPr/>
      <dgm:t>
        <a:bodyPr/>
        <a:lstStyle/>
        <a:p>
          <a:endParaRPr lang="es-PE"/>
        </a:p>
      </dgm:t>
    </dgm:pt>
    <dgm:pt modelId="{2206B9E6-2497-4B22-AE46-D7DBB13C5791}" type="pres">
      <dgm:prSet presAssocID="{473C04F6-D409-4C07-AAEB-5BE829884C4B}" presName="parentText" presStyleLbl="node1" presStyleIdx="1" presStyleCnt="2" custScaleY="38336" custLinFactNeighborX="-45946" custLinFactNeighborY="-14767">
        <dgm:presLayoutVars>
          <dgm:chMax val="0"/>
          <dgm:bulletEnabled val="1"/>
        </dgm:presLayoutVars>
      </dgm:prSet>
      <dgm:spPr/>
      <dgm:t>
        <a:bodyPr/>
        <a:lstStyle/>
        <a:p>
          <a:endParaRPr lang="es-PE"/>
        </a:p>
      </dgm:t>
    </dgm:pt>
    <dgm:pt modelId="{BF5AF574-7AE9-4D59-88D1-8DA28D4922BC}" type="pres">
      <dgm:prSet presAssocID="{473C04F6-D409-4C07-AAEB-5BE829884C4B}" presName="negativeSpace" presStyleCnt="0"/>
      <dgm:spPr/>
    </dgm:pt>
    <dgm:pt modelId="{FAB49E59-3A51-4208-B0E7-763866183D81}" type="pres">
      <dgm:prSet presAssocID="{473C04F6-D409-4C07-AAEB-5BE829884C4B}" presName="childText" presStyleLbl="conFgAcc1" presStyleIdx="1" presStyleCnt="2" custScaleY="72161" custLinFactNeighborY="24878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</dgm:ptLst>
  <dgm:cxnLst>
    <dgm:cxn modelId="{94B5B9E4-5DDB-4270-92A9-7F11ACC357EA}" type="presOf" srcId="{AC75B3AD-F864-4753-88C0-56DFA3BD77CA}" destId="{A91F9B2E-2585-47F0-93B4-9C3A5E2A3C96}" srcOrd="1" destOrd="0" presId="urn:microsoft.com/office/officeart/2005/8/layout/list1"/>
    <dgm:cxn modelId="{DA9A922F-C7A3-44A3-9D9D-A2F51BE27F95}" type="presOf" srcId="{40AFA030-DE22-4415-A037-DBEA569B5308}" destId="{8E1CA159-6B28-4D16-875C-A3E0299925E8}" srcOrd="0" destOrd="2" presId="urn:microsoft.com/office/officeart/2005/8/layout/list1"/>
    <dgm:cxn modelId="{DBD77FA3-314E-47F0-9475-73D74AF8A66F}" type="presOf" srcId="{DBBA8F10-414B-4185-85AD-111751A09794}" destId="{FAB49E59-3A51-4208-B0E7-763866183D81}" srcOrd="0" destOrd="0" presId="urn:microsoft.com/office/officeart/2005/8/layout/list1"/>
    <dgm:cxn modelId="{BC02694F-A267-4EA5-9DCB-DD99DA9137D8}" type="presOf" srcId="{261C82CB-AB03-4A33-AD5F-AEB2E44E3F4A}" destId="{8E1CA159-6B28-4D16-875C-A3E0299925E8}" srcOrd="0" destOrd="0" presId="urn:microsoft.com/office/officeart/2005/8/layout/list1"/>
    <dgm:cxn modelId="{1DF94B7D-A098-4F4F-914B-45D7945BEDF8}" type="presOf" srcId="{473C04F6-D409-4C07-AAEB-5BE829884C4B}" destId="{3EC4529F-6F31-4C0F-8AAE-D9C141748D1C}" srcOrd="0" destOrd="0" presId="urn:microsoft.com/office/officeart/2005/8/layout/list1"/>
    <dgm:cxn modelId="{36897680-E2EB-4F2F-BA49-109DEC364D97}" type="presOf" srcId="{CE683C54-05B7-4DC9-9FFA-1A56687E76D3}" destId="{8E1CA159-6B28-4D16-875C-A3E0299925E8}" srcOrd="0" destOrd="1" presId="urn:microsoft.com/office/officeart/2005/8/layout/list1"/>
    <dgm:cxn modelId="{B57AD615-79A8-4635-B71B-56F0469956FB}" type="presOf" srcId="{473C04F6-D409-4C07-AAEB-5BE829884C4B}" destId="{2206B9E6-2497-4B22-AE46-D7DBB13C5791}" srcOrd="1" destOrd="0" presId="urn:microsoft.com/office/officeart/2005/8/layout/list1"/>
    <dgm:cxn modelId="{8477618E-8CBB-4F44-B466-B468ACCAFE86}" type="presOf" srcId="{CD87DB0D-C7B8-41F5-8B05-DA2A56AED8D8}" destId="{37F997A9-3919-433E-BB0E-B1A7FA02E04C}" srcOrd="0" destOrd="0" presId="urn:microsoft.com/office/officeart/2005/8/layout/list1"/>
    <dgm:cxn modelId="{7A9E2F1F-453F-4277-B72A-7569A7E32B7F}" srcId="{CD87DB0D-C7B8-41F5-8B05-DA2A56AED8D8}" destId="{473C04F6-D409-4C07-AAEB-5BE829884C4B}" srcOrd="1" destOrd="0" parTransId="{C5D53753-489F-4374-B338-B9AEED76B969}" sibTransId="{F131A915-045E-4997-BF8E-773D082E336A}"/>
    <dgm:cxn modelId="{D2AFEDE7-EF9F-4977-B692-1FA0B3DC2B9D}" srcId="{AC75B3AD-F864-4753-88C0-56DFA3BD77CA}" destId="{C6EA3CB5-7586-405E-9554-076438DCDDC5}" srcOrd="3" destOrd="0" parTransId="{B5C62616-754F-4ED2-878F-F3B659ACD231}" sibTransId="{1CC0D012-7A3C-42F6-B23D-634C6E32772E}"/>
    <dgm:cxn modelId="{7F3278B2-7B9A-4D70-929E-067ACD208231}" srcId="{473C04F6-D409-4C07-AAEB-5BE829884C4B}" destId="{B48DE3B2-AE47-4246-BF27-784E877636B8}" srcOrd="1" destOrd="0" parTransId="{D9E71E1A-9B51-43A8-BB16-19FE2C101F6A}" sibTransId="{4D8C1E0C-CFBD-4616-BCA6-BF71CE608F26}"/>
    <dgm:cxn modelId="{168588C7-63E0-4981-988D-7F36E768F8FA}" srcId="{473C04F6-D409-4C07-AAEB-5BE829884C4B}" destId="{DBBA8F10-414B-4185-85AD-111751A09794}" srcOrd="0" destOrd="0" parTransId="{FB992AA4-BE65-40DB-9BD2-7AF8DD79E73B}" sibTransId="{6BF390E6-9554-4F28-84E6-79E5E9A6CBF8}"/>
    <dgm:cxn modelId="{6D725FCC-5256-4410-86AD-B0B996D020B7}" type="presOf" srcId="{AC75B3AD-F864-4753-88C0-56DFA3BD77CA}" destId="{7D9F4FAD-B041-4636-B43A-AE92F7ADA8C0}" srcOrd="0" destOrd="0" presId="urn:microsoft.com/office/officeart/2005/8/layout/list1"/>
    <dgm:cxn modelId="{265A5FFA-7027-4159-AA88-04941E75BCC4}" srcId="{AC75B3AD-F864-4753-88C0-56DFA3BD77CA}" destId="{40AFA030-DE22-4415-A037-DBEA569B5308}" srcOrd="2" destOrd="0" parTransId="{0F90F61E-0DBB-445D-8EFC-F958D01DD52A}" sibTransId="{ACD2D492-28F4-4918-80DB-06C68B1D4EDC}"/>
    <dgm:cxn modelId="{5686F26E-48F7-4A7F-839E-EA2610368661}" srcId="{CD87DB0D-C7B8-41F5-8B05-DA2A56AED8D8}" destId="{AC75B3AD-F864-4753-88C0-56DFA3BD77CA}" srcOrd="0" destOrd="0" parTransId="{EE8E5DEA-C9A7-46C2-ABC0-7C8CCB7A708E}" sibTransId="{53EECB0D-3E83-4538-A533-967D73DDF31E}"/>
    <dgm:cxn modelId="{01D2D031-1883-4AC5-8041-3AF04940705D}" srcId="{AC75B3AD-F864-4753-88C0-56DFA3BD77CA}" destId="{261C82CB-AB03-4A33-AD5F-AEB2E44E3F4A}" srcOrd="0" destOrd="0" parTransId="{0DED2C0D-C5B2-4F7A-A143-96B862F97EF2}" sibTransId="{5289A778-6D2D-402B-874F-752A484FEB81}"/>
    <dgm:cxn modelId="{3B401320-9968-4BCB-B939-1AD6972C1A60}" srcId="{AC75B3AD-F864-4753-88C0-56DFA3BD77CA}" destId="{CE683C54-05B7-4DC9-9FFA-1A56687E76D3}" srcOrd="1" destOrd="0" parTransId="{722132A6-6BDA-4B10-B97C-5900C65F95A4}" sibTransId="{150D1A17-72C4-45FE-A28B-C5E0E7C8B236}"/>
    <dgm:cxn modelId="{E3FD97F4-EFA0-44A7-A32E-FA259D36ABF9}" type="presOf" srcId="{C6EA3CB5-7586-405E-9554-076438DCDDC5}" destId="{8E1CA159-6B28-4D16-875C-A3E0299925E8}" srcOrd="0" destOrd="3" presId="urn:microsoft.com/office/officeart/2005/8/layout/list1"/>
    <dgm:cxn modelId="{94115C8A-35F0-4014-9D06-A4B3902077C9}" type="presOf" srcId="{B48DE3B2-AE47-4246-BF27-784E877636B8}" destId="{FAB49E59-3A51-4208-B0E7-763866183D81}" srcOrd="0" destOrd="1" presId="urn:microsoft.com/office/officeart/2005/8/layout/list1"/>
    <dgm:cxn modelId="{E383EFA4-9FF9-438A-8ED9-C7D5711224AE}" type="presParOf" srcId="{37F997A9-3919-433E-BB0E-B1A7FA02E04C}" destId="{B3AA4D9F-AD42-4A7B-8A0F-82D14CC98691}" srcOrd="0" destOrd="0" presId="urn:microsoft.com/office/officeart/2005/8/layout/list1"/>
    <dgm:cxn modelId="{0B078FF1-E5F8-46DD-B8A5-917BAC9BD4F8}" type="presParOf" srcId="{B3AA4D9F-AD42-4A7B-8A0F-82D14CC98691}" destId="{7D9F4FAD-B041-4636-B43A-AE92F7ADA8C0}" srcOrd="0" destOrd="0" presId="urn:microsoft.com/office/officeart/2005/8/layout/list1"/>
    <dgm:cxn modelId="{C13EDD99-F03A-418B-936F-40735C7ADBD0}" type="presParOf" srcId="{B3AA4D9F-AD42-4A7B-8A0F-82D14CC98691}" destId="{A91F9B2E-2585-47F0-93B4-9C3A5E2A3C96}" srcOrd="1" destOrd="0" presId="urn:microsoft.com/office/officeart/2005/8/layout/list1"/>
    <dgm:cxn modelId="{ED7EC3A0-5504-4F44-86B1-8B25B2A52C6B}" type="presParOf" srcId="{37F997A9-3919-433E-BB0E-B1A7FA02E04C}" destId="{1790C480-E7B6-4DB7-8301-7CAEF581B9F6}" srcOrd="1" destOrd="0" presId="urn:microsoft.com/office/officeart/2005/8/layout/list1"/>
    <dgm:cxn modelId="{9C0902A3-0FE5-4195-BB78-F8BEA0F9F577}" type="presParOf" srcId="{37F997A9-3919-433E-BB0E-B1A7FA02E04C}" destId="{8E1CA159-6B28-4D16-875C-A3E0299925E8}" srcOrd="2" destOrd="0" presId="urn:microsoft.com/office/officeart/2005/8/layout/list1"/>
    <dgm:cxn modelId="{7B00D96F-74FF-40E2-BF6D-26DA296F7DD1}" type="presParOf" srcId="{37F997A9-3919-433E-BB0E-B1A7FA02E04C}" destId="{BD7A8C58-30F1-4530-897B-DFF482519454}" srcOrd="3" destOrd="0" presId="urn:microsoft.com/office/officeart/2005/8/layout/list1"/>
    <dgm:cxn modelId="{222023D9-CEC5-497E-9222-5119ED79EAD9}" type="presParOf" srcId="{37F997A9-3919-433E-BB0E-B1A7FA02E04C}" destId="{10D78C72-E72F-4920-B792-23A9CC595DB8}" srcOrd="4" destOrd="0" presId="urn:microsoft.com/office/officeart/2005/8/layout/list1"/>
    <dgm:cxn modelId="{19A57713-047B-495C-9FD2-C77870F5CA1F}" type="presParOf" srcId="{10D78C72-E72F-4920-B792-23A9CC595DB8}" destId="{3EC4529F-6F31-4C0F-8AAE-D9C141748D1C}" srcOrd="0" destOrd="0" presId="urn:microsoft.com/office/officeart/2005/8/layout/list1"/>
    <dgm:cxn modelId="{969D1230-5334-4EE8-A14E-E8520951FF31}" type="presParOf" srcId="{10D78C72-E72F-4920-B792-23A9CC595DB8}" destId="{2206B9E6-2497-4B22-AE46-D7DBB13C5791}" srcOrd="1" destOrd="0" presId="urn:microsoft.com/office/officeart/2005/8/layout/list1"/>
    <dgm:cxn modelId="{02E81675-EBD7-47B7-B56B-A862BE2E7769}" type="presParOf" srcId="{37F997A9-3919-433E-BB0E-B1A7FA02E04C}" destId="{BF5AF574-7AE9-4D59-88D1-8DA28D4922BC}" srcOrd="5" destOrd="0" presId="urn:microsoft.com/office/officeart/2005/8/layout/list1"/>
    <dgm:cxn modelId="{56EA95F8-4BEC-41C1-99EC-DE7BB57DAABD}" type="presParOf" srcId="{37F997A9-3919-433E-BB0E-B1A7FA02E04C}" destId="{FAB49E59-3A51-4208-B0E7-763866183D81}" srcOrd="6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978C693D-198F-49F6-A263-7775DE7DED71}" type="doc">
      <dgm:prSet loTypeId="urn:microsoft.com/office/officeart/2005/8/layout/process4" loCatId="process" qsTypeId="urn:microsoft.com/office/officeart/2005/8/quickstyle/3d1" qsCatId="3D" csTypeId="urn:microsoft.com/office/officeart/2005/8/colors/colorful4" csCatId="colorful" phldr="1"/>
      <dgm:spPr/>
    </dgm:pt>
    <dgm:pt modelId="{70CBD08A-DFBF-406A-93F4-1380077C4477}">
      <dgm:prSet phldrT="[Texto]" custT="1"/>
      <dgm:spPr/>
      <dgm:t>
        <a:bodyPr/>
        <a:lstStyle/>
        <a:p>
          <a:r>
            <a:rPr lang="es-MX" sz="2400" b="1" dirty="0" smtClean="0"/>
            <a:t>La valoración cultural</a:t>
          </a:r>
          <a:endParaRPr lang="es-MX" sz="2400" b="1" dirty="0"/>
        </a:p>
      </dgm:t>
    </dgm:pt>
    <dgm:pt modelId="{F25ED25D-D3E5-44C4-9456-74DA1DBB5A8E}" type="parTrans" cxnId="{32948C63-B042-405F-B4D7-4D3497ACDAF0}">
      <dgm:prSet/>
      <dgm:spPr/>
      <dgm:t>
        <a:bodyPr/>
        <a:lstStyle/>
        <a:p>
          <a:endParaRPr lang="es-MX" sz="2400" b="1"/>
        </a:p>
      </dgm:t>
    </dgm:pt>
    <dgm:pt modelId="{754EA29E-9D10-41DD-A0D9-53C3C418AE99}" type="sibTrans" cxnId="{32948C63-B042-405F-B4D7-4D3497ACDAF0}">
      <dgm:prSet/>
      <dgm:spPr/>
      <dgm:t>
        <a:bodyPr/>
        <a:lstStyle/>
        <a:p>
          <a:endParaRPr lang="es-MX" sz="2400" b="1"/>
        </a:p>
      </dgm:t>
    </dgm:pt>
    <dgm:pt modelId="{E68FD7C8-5124-4E54-BE44-6FEA7D7C4F69}">
      <dgm:prSet phldrT="[Texto]" custT="1"/>
      <dgm:spPr/>
      <dgm:t>
        <a:bodyPr/>
        <a:lstStyle/>
        <a:p>
          <a:r>
            <a:rPr lang="es-MX" sz="2400" b="1" dirty="0" smtClean="0"/>
            <a:t>Identificación de la condición y activación del protocolo</a:t>
          </a:r>
          <a:endParaRPr lang="es-MX" sz="2400" b="1" dirty="0"/>
        </a:p>
      </dgm:t>
    </dgm:pt>
    <dgm:pt modelId="{E10D7CC3-CE39-46B5-AE03-605C429A3C10}" type="parTrans" cxnId="{24349D1F-C6F7-482B-A084-EBC474A2C5F5}">
      <dgm:prSet/>
      <dgm:spPr/>
      <dgm:t>
        <a:bodyPr/>
        <a:lstStyle/>
        <a:p>
          <a:endParaRPr lang="es-MX" sz="2400" b="1"/>
        </a:p>
      </dgm:t>
    </dgm:pt>
    <dgm:pt modelId="{9EB6A283-041C-44A5-B5B5-6B3D2C6E492A}" type="sibTrans" cxnId="{24349D1F-C6F7-482B-A084-EBC474A2C5F5}">
      <dgm:prSet/>
      <dgm:spPr/>
      <dgm:t>
        <a:bodyPr/>
        <a:lstStyle/>
        <a:p>
          <a:endParaRPr lang="es-MX" sz="2400" b="1"/>
        </a:p>
      </dgm:t>
    </dgm:pt>
    <dgm:pt modelId="{955A0029-13C9-4FA3-BCD1-FB63730028F7}">
      <dgm:prSet phldrT="[Texto]" custT="1"/>
      <dgm:spPr/>
      <dgm:t>
        <a:bodyPr/>
        <a:lstStyle/>
        <a:p>
          <a:r>
            <a:rPr lang="es-MX" sz="2400" b="1" dirty="0" smtClean="0"/>
            <a:t>Determinación del protocolo aplicable</a:t>
          </a:r>
          <a:endParaRPr lang="es-MX" sz="2400" b="1" dirty="0"/>
        </a:p>
      </dgm:t>
    </dgm:pt>
    <dgm:pt modelId="{2EE56C62-52E0-4B5F-8CAC-A3385A6E38E3}" type="parTrans" cxnId="{0D3355A2-435B-49F6-AAD4-F9B934AF6F06}">
      <dgm:prSet/>
      <dgm:spPr/>
      <dgm:t>
        <a:bodyPr/>
        <a:lstStyle/>
        <a:p>
          <a:endParaRPr lang="es-MX" sz="2400" b="1"/>
        </a:p>
      </dgm:t>
    </dgm:pt>
    <dgm:pt modelId="{27EEAE4C-41BC-4533-93F0-3771A558A826}" type="sibTrans" cxnId="{0D3355A2-435B-49F6-AAD4-F9B934AF6F06}">
      <dgm:prSet/>
      <dgm:spPr/>
      <dgm:t>
        <a:bodyPr/>
        <a:lstStyle/>
        <a:p>
          <a:endParaRPr lang="es-MX" sz="2400" b="1"/>
        </a:p>
      </dgm:t>
    </dgm:pt>
    <dgm:pt modelId="{B1407D7A-022E-4174-BEC2-935EADCE05EA}">
      <dgm:prSet custT="1"/>
      <dgm:spPr/>
      <dgm:t>
        <a:bodyPr/>
        <a:lstStyle/>
        <a:p>
          <a:r>
            <a:rPr lang="es-MX" sz="2400" b="1" dirty="0" smtClean="0"/>
            <a:t>Asistencia legal y defensa</a:t>
          </a:r>
          <a:endParaRPr lang="es-MX" sz="2400" b="1" dirty="0"/>
        </a:p>
      </dgm:t>
    </dgm:pt>
    <dgm:pt modelId="{7D8A2C65-75AD-482C-8E7B-DE86F682A1C5}" type="parTrans" cxnId="{D7628819-C218-48E4-9C10-1ADF094CA3CF}">
      <dgm:prSet/>
      <dgm:spPr/>
      <dgm:t>
        <a:bodyPr/>
        <a:lstStyle/>
        <a:p>
          <a:endParaRPr lang="es-MX" sz="2400" b="1"/>
        </a:p>
      </dgm:t>
    </dgm:pt>
    <dgm:pt modelId="{AD452E59-4C8D-40AD-B442-4DED286CDEB5}" type="sibTrans" cxnId="{D7628819-C218-48E4-9C10-1ADF094CA3CF}">
      <dgm:prSet/>
      <dgm:spPr/>
      <dgm:t>
        <a:bodyPr/>
        <a:lstStyle/>
        <a:p>
          <a:endParaRPr lang="es-MX" sz="2400" b="1"/>
        </a:p>
      </dgm:t>
    </dgm:pt>
    <dgm:pt modelId="{B678A872-0791-4767-A05A-D25E4BE1B566}">
      <dgm:prSet custT="1"/>
      <dgm:spPr/>
      <dgm:t>
        <a:bodyPr/>
        <a:lstStyle/>
        <a:p>
          <a:r>
            <a:rPr lang="es-MX" sz="2400" b="1" dirty="0" smtClean="0"/>
            <a:t>Uso del idioma e intérprete</a:t>
          </a:r>
          <a:endParaRPr lang="es-MX" sz="2400" b="1" dirty="0"/>
        </a:p>
      </dgm:t>
    </dgm:pt>
    <dgm:pt modelId="{17C87042-935F-4ED5-84D8-123A2F780894}" type="parTrans" cxnId="{8F67F94F-59D5-46E9-9EFD-AB2A4B0DA7EC}">
      <dgm:prSet/>
      <dgm:spPr/>
      <dgm:t>
        <a:bodyPr/>
        <a:lstStyle/>
        <a:p>
          <a:endParaRPr lang="es-MX" sz="2400" b="1"/>
        </a:p>
      </dgm:t>
    </dgm:pt>
    <dgm:pt modelId="{680C1F87-EFF2-435C-8173-29E9E84DCBBF}" type="sibTrans" cxnId="{8F67F94F-59D5-46E9-9EFD-AB2A4B0DA7EC}">
      <dgm:prSet/>
      <dgm:spPr/>
      <dgm:t>
        <a:bodyPr/>
        <a:lstStyle/>
        <a:p>
          <a:endParaRPr lang="es-MX" sz="2400" b="1"/>
        </a:p>
      </dgm:t>
    </dgm:pt>
    <dgm:pt modelId="{8BCDDA7E-A203-4E02-B7B5-56BD81A44167}" type="pres">
      <dgm:prSet presAssocID="{978C693D-198F-49F6-A263-7775DE7DED71}" presName="Name0" presStyleCnt="0">
        <dgm:presLayoutVars>
          <dgm:dir/>
          <dgm:animLvl val="lvl"/>
          <dgm:resizeHandles val="exact"/>
        </dgm:presLayoutVars>
      </dgm:prSet>
      <dgm:spPr/>
    </dgm:pt>
    <dgm:pt modelId="{C231084F-A72A-47AB-A40E-EDA889A0324B}" type="pres">
      <dgm:prSet presAssocID="{B678A872-0791-4767-A05A-D25E4BE1B566}" presName="boxAndChildren" presStyleCnt="0"/>
      <dgm:spPr/>
    </dgm:pt>
    <dgm:pt modelId="{F80B1C27-585C-49A6-B5F0-A690F0E2F285}" type="pres">
      <dgm:prSet presAssocID="{B678A872-0791-4767-A05A-D25E4BE1B566}" presName="parentTextBox" presStyleLbl="node1" presStyleIdx="0" presStyleCnt="5"/>
      <dgm:spPr/>
      <dgm:t>
        <a:bodyPr/>
        <a:lstStyle/>
        <a:p>
          <a:endParaRPr lang="es-PE"/>
        </a:p>
      </dgm:t>
    </dgm:pt>
    <dgm:pt modelId="{0694065E-C5EB-4F37-A7BD-A60B88808354}" type="pres">
      <dgm:prSet presAssocID="{AD452E59-4C8D-40AD-B442-4DED286CDEB5}" presName="sp" presStyleCnt="0"/>
      <dgm:spPr/>
    </dgm:pt>
    <dgm:pt modelId="{DEE8923E-B4E9-4B07-86FC-F3E383A214FB}" type="pres">
      <dgm:prSet presAssocID="{B1407D7A-022E-4174-BEC2-935EADCE05EA}" presName="arrowAndChildren" presStyleCnt="0"/>
      <dgm:spPr/>
    </dgm:pt>
    <dgm:pt modelId="{4F560AA4-572F-4359-8F1B-84215A042200}" type="pres">
      <dgm:prSet presAssocID="{B1407D7A-022E-4174-BEC2-935EADCE05EA}" presName="parentTextArrow" presStyleLbl="node1" presStyleIdx="1" presStyleCnt="5" custLinFactNeighborX="917" custLinFactNeighborY="609"/>
      <dgm:spPr/>
      <dgm:t>
        <a:bodyPr/>
        <a:lstStyle/>
        <a:p>
          <a:endParaRPr lang="es-MX"/>
        </a:p>
      </dgm:t>
    </dgm:pt>
    <dgm:pt modelId="{4F47D1EF-41B5-45ED-B71D-2F1A9CED63E0}" type="pres">
      <dgm:prSet presAssocID="{27EEAE4C-41BC-4533-93F0-3771A558A826}" presName="sp" presStyleCnt="0"/>
      <dgm:spPr/>
    </dgm:pt>
    <dgm:pt modelId="{7D8B5E18-F6CD-45FE-B7E7-DB0E5193CFE2}" type="pres">
      <dgm:prSet presAssocID="{955A0029-13C9-4FA3-BCD1-FB63730028F7}" presName="arrowAndChildren" presStyleCnt="0"/>
      <dgm:spPr/>
    </dgm:pt>
    <dgm:pt modelId="{3EC20987-B04C-4961-96D2-43AEECC57AEB}" type="pres">
      <dgm:prSet presAssocID="{955A0029-13C9-4FA3-BCD1-FB63730028F7}" presName="parentTextArrow" presStyleLbl="node1" presStyleIdx="2" presStyleCnt="5"/>
      <dgm:spPr/>
      <dgm:t>
        <a:bodyPr/>
        <a:lstStyle/>
        <a:p>
          <a:endParaRPr lang="es-MX"/>
        </a:p>
      </dgm:t>
    </dgm:pt>
    <dgm:pt modelId="{FF7F66BE-A0BA-4578-851D-B79928D8C2EE}" type="pres">
      <dgm:prSet presAssocID="{9EB6A283-041C-44A5-B5B5-6B3D2C6E492A}" presName="sp" presStyleCnt="0"/>
      <dgm:spPr/>
    </dgm:pt>
    <dgm:pt modelId="{0A62B7AA-3C2A-4A0D-92D8-F6DCA3163637}" type="pres">
      <dgm:prSet presAssocID="{E68FD7C8-5124-4E54-BE44-6FEA7D7C4F69}" presName="arrowAndChildren" presStyleCnt="0"/>
      <dgm:spPr/>
    </dgm:pt>
    <dgm:pt modelId="{2736DDCA-070E-4FCA-BF91-84501D0EB175}" type="pres">
      <dgm:prSet presAssocID="{E68FD7C8-5124-4E54-BE44-6FEA7D7C4F69}" presName="parentTextArrow" presStyleLbl="node1" presStyleIdx="3" presStyleCnt="5"/>
      <dgm:spPr/>
      <dgm:t>
        <a:bodyPr/>
        <a:lstStyle/>
        <a:p>
          <a:endParaRPr lang="es-MX"/>
        </a:p>
      </dgm:t>
    </dgm:pt>
    <dgm:pt modelId="{924E1443-E5E1-4A55-95CF-F9946935C63A}" type="pres">
      <dgm:prSet presAssocID="{754EA29E-9D10-41DD-A0D9-53C3C418AE99}" presName="sp" presStyleCnt="0"/>
      <dgm:spPr/>
    </dgm:pt>
    <dgm:pt modelId="{298CC0A8-1F7B-4FAB-9AB7-04AA496AD486}" type="pres">
      <dgm:prSet presAssocID="{70CBD08A-DFBF-406A-93F4-1380077C4477}" presName="arrowAndChildren" presStyleCnt="0"/>
      <dgm:spPr/>
    </dgm:pt>
    <dgm:pt modelId="{1D511B66-6BD0-4467-8452-641269E48BF3}" type="pres">
      <dgm:prSet presAssocID="{70CBD08A-DFBF-406A-93F4-1380077C4477}" presName="parentTextArrow" presStyleLbl="node1" presStyleIdx="4" presStyleCnt="5"/>
      <dgm:spPr/>
      <dgm:t>
        <a:bodyPr/>
        <a:lstStyle/>
        <a:p>
          <a:endParaRPr lang="es-MX"/>
        </a:p>
      </dgm:t>
    </dgm:pt>
  </dgm:ptLst>
  <dgm:cxnLst>
    <dgm:cxn modelId="{0D3355A2-435B-49F6-AAD4-F9B934AF6F06}" srcId="{978C693D-198F-49F6-A263-7775DE7DED71}" destId="{955A0029-13C9-4FA3-BCD1-FB63730028F7}" srcOrd="2" destOrd="0" parTransId="{2EE56C62-52E0-4B5F-8CAC-A3385A6E38E3}" sibTransId="{27EEAE4C-41BC-4533-93F0-3771A558A826}"/>
    <dgm:cxn modelId="{35469D4F-B763-4515-B9B9-A5B811959C87}" type="presOf" srcId="{70CBD08A-DFBF-406A-93F4-1380077C4477}" destId="{1D511B66-6BD0-4467-8452-641269E48BF3}" srcOrd="0" destOrd="0" presId="urn:microsoft.com/office/officeart/2005/8/layout/process4"/>
    <dgm:cxn modelId="{8F67F94F-59D5-46E9-9EFD-AB2A4B0DA7EC}" srcId="{978C693D-198F-49F6-A263-7775DE7DED71}" destId="{B678A872-0791-4767-A05A-D25E4BE1B566}" srcOrd="4" destOrd="0" parTransId="{17C87042-935F-4ED5-84D8-123A2F780894}" sibTransId="{680C1F87-EFF2-435C-8173-29E9E84DCBBF}"/>
    <dgm:cxn modelId="{32948C63-B042-405F-B4D7-4D3497ACDAF0}" srcId="{978C693D-198F-49F6-A263-7775DE7DED71}" destId="{70CBD08A-DFBF-406A-93F4-1380077C4477}" srcOrd="0" destOrd="0" parTransId="{F25ED25D-D3E5-44C4-9456-74DA1DBB5A8E}" sibTransId="{754EA29E-9D10-41DD-A0D9-53C3C418AE99}"/>
    <dgm:cxn modelId="{E901DDFB-4C3F-45D6-AC6F-977A24943BA2}" type="presOf" srcId="{955A0029-13C9-4FA3-BCD1-FB63730028F7}" destId="{3EC20987-B04C-4961-96D2-43AEECC57AEB}" srcOrd="0" destOrd="0" presId="urn:microsoft.com/office/officeart/2005/8/layout/process4"/>
    <dgm:cxn modelId="{D7628819-C218-48E4-9C10-1ADF094CA3CF}" srcId="{978C693D-198F-49F6-A263-7775DE7DED71}" destId="{B1407D7A-022E-4174-BEC2-935EADCE05EA}" srcOrd="3" destOrd="0" parTransId="{7D8A2C65-75AD-482C-8E7B-DE86F682A1C5}" sibTransId="{AD452E59-4C8D-40AD-B442-4DED286CDEB5}"/>
    <dgm:cxn modelId="{91342B6D-13AF-41E8-B1A3-3538E71223EC}" type="presOf" srcId="{B678A872-0791-4767-A05A-D25E4BE1B566}" destId="{F80B1C27-585C-49A6-B5F0-A690F0E2F285}" srcOrd="0" destOrd="0" presId="urn:microsoft.com/office/officeart/2005/8/layout/process4"/>
    <dgm:cxn modelId="{1A1AEF29-6F27-441C-AF09-F1C284E5BF5E}" type="presOf" srcId="{978C693D-198F-49F6-A263-7775DE7DED71}" destId="{8BCDDA7E-A203-4E02-B7B5-56BD81A44167}" srcOrd="0" destOrd="0" presId="urn:microsoft.com/office/officeart/2005/8/layout/process4"/>
    <dgm:cxn modelId="{19F33456-7EB7-409D-882B-F5CBCCA4DB9C}" type="presOf" srcId="{E68FD7C8-5124-4E54-BE44-6FEA7D7C4F69}" destId="{2736DDCA-070E-4FCA-BF91-84501D0EB175}" srcOrd="0" destOrd="0" presId="urn:microsoft.com/office/officeart/2005/8/layout/process4"/>
    <dgm:cxn modelId="{24349D1F-C6F7-482B-A084-EBC474A2C5F5}" srcId="{978C693D-198F-49F6-A263-7775DE7DED71}" destId="{E68FD7C8-5124-4E54-BE44-6FEA7D7C4F69}" srcOrd="1" destOrd="0" parTransId="{E10D7CC3-CE39-46B5-AE03-605C429A3C10}" sibTransId="{9EB6A283-041C-44A5-B5B5-6B3D2C6E492A}"/>
    <dgm:cxn modelId="{16D120DB-2901-4D72-A0BC-A2DFD136BF7B}" type="presOf" srcId="{B1407D7A-022E-4174-BEC2-935EADCE05EA}" destId="{4F560AA4-572F-4359-8F1B-84215A042200}" srcOrd="0" destOrd="0" presId="urn:microsoft.com/office/officeart/2005/8/layout/process4"/>
    <dgm:cxn modelId="{7C4D8387-06F3-4FB4-9370-6FD99DEC0996}" type="presParOf" srcId="{8BCDDA7E-A203-4E02-B7B5-56BD81A44167}" destId="{C231084F-A72A-47AB-A40E-EDA889A0324B}" srcOrd="0" destOrd="0" presId="urn:microsoft.com/office/officeart/2005/8/layout/process4"/>
    <dgm:cxn modelId="{F2E37FE0-DB2D-4AC2-9E45-5627D51F3AC6}" type="presParOf" srcId="{C231084F-A72A-47AB-A40E-EDA889A0324B}" destId="{F80B1C27-585C-49A6-B5F0-A690F0E2F285}" srcOrd="0" destOrd="0" presId="urn:microsoft.com/office/officeart/2005/8/layout/process4"/>
    <dgm:cxn modelId="{B75881B1-A540-4D46-9746-A5E931BFE236}" type="presParOf" srcId="{8BCDDA7E-A203-4E02-B7B5-56BD81A44167}" destId="{0694065E-C5EB-4F37-A7BD-A60B88808354}" srcOrd="1" destOrd="0" presId="urn:microsoft.com/office/officeart/2005/8/layout/process4"/>
    <dgm:cxn modelId="{28D81CE4-47BF-4B4A-84CC-ACE18BFDE8B8}" type="presParOf" srcId="{8BCDDA7E-A203-4E02-B7B5-56BD81A44167}" destId="{DEE8923E-B4E9-4B07-86FC-F3E383A214FB}" srcOrd="2" destOrd="0" presId="urn:microsoft.com/office/officeart/2005/8/layout/process4"/>
    <dgm:cxn modelId="{6672D42B-419D-4B0C-8338-7143E8BE39E3}" type="presParOf" srcId="{DEE8923E-B4E9-4B07-86FC-F3E383A214FB}" destId="{4F560AA4-572F-4359-8F1B-84215A042200}" srcOrd="0" destOrd="0" presId="urn:microsoft.com/office/officeart/2005/8/layout/process4"/>
    <dgm:cxn modelId="{D45C37EF-A48C-4BF8-93F0-0361252E6780}" type="presParOf" srcId="{8BCDDA7E-A203-4E02-B7B5-56BD81A44167}" destId="{4F47D1EF-41B5-45ED-B71D-2F1A9CED63E0}" srcOrd="3" destOrd="0" presId="urn:microsoft.com/office/officeart/2005/8/layout/process4"/>
    <dgm:cxn modelId="{9473E4CA-3A36-4681-9D3D-2E593BABF3C5}" type="presParOf" srcId="{8BCDDA7E-A203-4E02-B7B5-56BD81A44167}" destId="{7D8B5E18-F6CD-45FE-B7E7-DB0E5193CFE2}" srcOrd="4" destOrd="0" presId="urn:microsoft.com/office/officeart/2005/8/layout/process4"/>
    <dgm:cxn modelId="{773D5F09-B545-4E3C-A353-FADE9CB5202E}" type="presParOf" srcId="{7D8B5E18-F6CD-45FE-B7E7-DB0E5193CFE2}" destId="{3EC20987-B04C-4961-96D2-43AEECC57AEB}" srcOrd="0" destOrd="0" presId="urn:microsoft.com/office/officeart/2005/8/layout/process4"/>
    <dgm:cxn modelId="{4A656112-3C74-4144-A93E-D0A8DFCC6CA3}" type="presParOf" srcId="{8BCDDA7E-A203-4E02-B7B5-56BD81A44167}" destId="{FF7F66BE-A0BA-4578-851D-B79928D8C2EE}" srcOrd="5" destOrd="0" presId="urn:microsoft.com/office/officeart/2005/8/layout/process4"/>
    <dgm:cxn modelId="{AFF09EA5-8646-4369-BFDD-093AC67F425E}" type="presParOf" srcId="{8BCDDA7E-A203-4E02-B7B5-56BD81A44167}" destId="{0A62B7AA-3C2A-4A0D-92D8-F6DCA3163637}" srcOrd="6" destOrd="0" presId="urn:microsoft.com/office/officeart/2005/8/layout/process4"/>
    <dgm:cxn modelId="{5C9F41C8-8117-4A9D-BAD6-47C5C405684A}" type="presParOf" srcId="{0A62B7AA-3C2A-4A0D-92D8-F6DCA3163637}" destId="{2736DDCA-070E-4FCA-BF91-84501D0EB175}" srcOrd="0" destOrd="0" presId="urn:microsoft.com/office/officeart/2005/8/layout/process4"/>
    <dgm:cxn modelId="{F74742DE-E61B-4899-B1D1-A2E37E5C550E}" type="presParOf" srcId="{8BCDDA7E-A203-4E02-B7B5-56BD81A44167}" destId="{924E1443-E5E1-4A55-95CF-F9946935C63A}" srcOrd="7" destOrd="0" presId="urn:microsoft.com/office/officeart/2005/8/layout/process4"/>
    <dgm:cxn modelId="{8C1C83BF-ECCC-428A-9F10-8C2AD0A4D755}" type="presParOf" srcId="{8BCDDA7E-A203-4E02-B7B5-56BD81A44167}" destId="{298CC0A8-1F7B-4FAB-9AB7-04AA496AD486}" srcOrd="8" destOrd="0" presId="urn:microsoft.com/office/officeart/2005/8/layout/process4"/>
    <dgm:cxn modelId="{701FC681-5300-41F2-BF21-60A3B40BA3CC}" type="presParOf" srcId="{298CC0A8-1F7B-4FAB-9AB7-04AA496AD486}" destId="{1D511B66-6BD0-4467-8452-641269E48BF3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978C693D-198F-49F6-A263-7775DE7DED71}" type="doc">
      <dgm:prSet loTypeId="urn:microsoft.com/office/officeart/2005/8/layout/process4" loCatId="process" qsTypeId="urn:microsoft.com/office/officeart/2005/8/quickstyle/3d1" qsCatId="3D" csTypeId="urn:microsoft.com/office/officeart/2005/8/colors/colorful3" csCatId="colorful" phldr="1"/>
      <dgm:spPr/>
    </dgm:pt>
    <dgm:pt modelId="{18BCA17F-06F1-4D2E-80E1-C730D03A8EEE}">
      <dgm:prSet custT="1"/>
      <dgm:spPr/>
      <dgm:t>
        <a:bodyPr/>
        <a:lstStyle/>
        <a:p>
          <a:r>
            <a:rPr lang="es-MX" sz="2400" b="1" dirty="0" smtClean="0"/>
            <a:t>Información procesal</a:t>
          </a:r>
          <a:endParaRPr lang="es-MX" sz="2400" b="1" dirty="0"/>
        </a:p>
      </dgm:t>
    </dgm:pt>
    <dgm:pt modelId="{42BBA239-1491-4183-A81E-3F39440D35FF}" type="parTrans" cxnId="{9E0BDB22-3A27-4457-B76C-4410346F4DD4}">
      <dgm:prSet/>
      <dgm:spPr/>
      <dgm:t>
        <a:bodyPr/>
        <a:lstStyle/>
        <a:p>
          <a:endParaRPr lang="es-MX" sz="2400" b="1"/>
        </a:p>
      </dgm:t>
    </dgm:pt>
    <dgm:pt modelId="{83B61E22-F810-4420-8CAD-7A1D461B4979}" type="sibTrans" cxnId="{9E0BDB22-3A27-4457-B76C-4410346F4DD4}">
      <dgm:prSet/>
      <dgm:spPr/>
      <dgm:t>
        <a:bodyPr/>
        <a:lstStyle/>
        <a:p>
          <a:endParaRPr lang="es-MX" sz="2400" b="1"/>
        </a:p>
      </dgm:t>
    </dgm:pt>
    <dgm:pt modelId="{4A12C844-DE63-412B-BAAF-F8405A2BFF53}">
      <dgm:prSet custT="1"/>
      <dgm:spPr/>
      <dgm:t>
        <a:bodyPr/>
        <a:lstStyle/>
        <a:p>
          <a:r>
            <a:rPr lang="es-MX" sz="2400" b="1" dirty="0" smtClean="0"/>
            <a:t>Garantía de comprensión del proceso</a:t>
          </a:r>
          <a:endParaRPr lang="es-MX" sz="2400" b="1" dirty="0"/>
        </a:p>
      </dgm:t>
    </dgm:pt>
    <dgm:pt modelId="{20FD0010-C8D5-4481-A62B-CA1C6C153654}" type="parTrans" cxnId="{FAFF7C63-F18B-41EA-8077-839A205ADA85}">
      <dgm:prSet/>
      <dgm:spPr/>
      <dgm:t>
        <a:bodyPr/>
        <a:lstStyle/>
        <a:p>
          <a:endParaRPr lang="es-MX" sz="2400" b="1"/>
        </a:p>
      </dgm:t>
    </dgm:pt>
    <dgm:pt modelId="{668EACB5-60E5-4213-9EE0-79712DDC814E}" type="sibTrans" cxnId="{FAFF7C63-F18B-41EA-8077-839A205ADA85}">
      <dgm:prSet/>
      <dgm:spPr/>
      <dgm:t>
        <a:bodyPr/>
        <a:lstStyle/>
        <a:p>
          <a:endParaRPr lang="es-MX" sz="2400" b="1"/>
        </a:p>
      </dgm:t>
    </dgm:pt>
    <dgm:pt modelId="{F739B3DC-8BD2-4BB0-810C-40C94DE1125C}">
      <dgm:prSet custT="1"/>
      <dgm:spPr/>
      <dgm:t>
        <a:bodyPr/>
        <a:lstStyle/>
        <a:p>
          <a:r>
            <a:rPr lang="es-MX" sz="2400" b="1" dirty="0" smtClean="0"/>
            <a:t>Adaptación y flexibilización</a:t>
          </a:r>
          <a:endParaRPr lang="es-MX" sz="2400" b="1" dirty="0"/>
        </a:p>
      </dgm:t>
    </dgm:pt>
    <dgm:pt modelId="{481CFF0C-A066-461B-9346-9676B0DE22BF}" type="parTrans" cxnId="{9B1A0B17-24D5-47D7-B6A1-8A0DC4CB56AC}">
      <dgm:prSet/>
      <dgm:spPr/>
      <dgm:t>
        <a:bodyPr/>
        <a:lstStyle/>
        <a:p>
          <a:endParaRPr lang="es-MX" sz="2400" b="1"/>
        </a:p>
      </dgm:t>
    </dgm:pt>
    <dgm:pt modelId="{1989A803-02F6-4881-B257-BD7484C5E9A5}" type="sibTrans" cxnId="{9B1A0B17-24D5-47D7-B6A1-8A0DC4CB56AC}">
      <dgm:prSet/>
      <dgm:spPr/>
      <dgm:t>
        <a:bodyPr/>
        <a:lstStyle/>
        <a:p>
          <a:endParaRPr lang="es-MX" sz="2400" b="1"/>
        </a:p>
      </dgm:t>
    </dgm:pt>
    <dgm:pt modelId="{B2C16DBC-A1BA-4E42-9360-F337F07A11A5}">
      <dgm:prSet custT="1"/>
      <dgm:spPr/>
      <dgm:t>
        <a:bodyPr/>
        <a:lstStyle/>
        <a:p>
          <a:r>
            <a:rPr lang="es-MX" sz="2400" b="1" dirty="0" smtClean="0"/>
            <a:t>Peritaje antropológico: condición, hechos, responsabilidad</a:t>
          </a:r>
          <a:endParaRPr lang="es-MX" sz="2400" b="1" dirty="0"/>
        </a:p>
      </dgm:t>
    </dgm:pt>
    <dgm:pt modelId="{17A06A27-6586-4C57-A529-62E06E19939B}" type="parTrans" cxnId="{6247F5C1-99F2-4142-B393-EDD24E7E2B14}">
      <dgm:prSet/>
      <dgm:spPr/>
      <dgm:t>
        <a:bodyPr/>
        <a:lstStyle/>
        <a:p>
          <a:endParaRPr lang="es-MX" sz="2400" b="1"/>
        </a:p>
      </dgm:t>
    </dgm:pt>
    <dgm:pt modelId="{0A70D76A-0DEF-4143-BD05-C65F0EB740F4}" type="sibTrans" cxnId="{6247F5C1-99F2-4142-B393-EDD24E7E2B14}">
      <dgm:prSet/>
      <dgm:spPr/>
      <dgm:t>
        <a:bodyPr/>
        <a:lstStyle/>
        <a:p>
          <a:endParaRPr lang="es-MX" sz="2400" b="1"/>
        </a:p>
      </dgm:t>
    </dgm:pt>
    <dgm:pt modelId="{32C5A8AC-212A-4C93-9D06-F99536BF6E5F}">
      <dgm:prSet custT="1"/>
      <dgm:spPr/>
      <dgm:t>
        <a:bodyPr/>
        <a:lstStyle/>
        <a:p>
          <a:r>
            <a:rPr lang="es-MX" sz="2400" b="1" dirty="0" smtClean="0"/>
            <a:t>Consideraciones especiales</a:t>
          </a:r>
          <a:endParaRPr lang="es-MX" sz="2400" b="1" dirty="0"/>
        </a:p>
      </dgm:t>
    </dgm:pt>
    <dgm:pt modelId="{9BAEF54E-BAC8-46EF-8A4C-50805292682B}" type="parTrans" cxnId="{512B956E-442F-4670-AE2C-9F7CBCEE2039}">
      <dgm:prSet/>
      <dgm:spPr/>
      <dgm:t>
        <a:bodyPr/>
        <a:lstStyle/>
        <a:p>
          <a:endParaRPr lang="es-MX" sz="2400" b="1"/>
        </a:p>
      </dgm:t>
    </dgm:pt>
    <dgm:pt modelId="{145755FB-D8DB-417F-83AA-8A8DDB1E2ABC}" type="sibTrans" cxnId="{512B956E-442F-4670-AE2C-9F7CBCEE2039}">
      <dgm:prSet/>
      <dgm:spPr/>
      <dgm:t>
        <a:bodyPr/>
        <a:lstStyle/>
        <a:p>
          <a:endParaRPr lang="es-MX" sz="2400" b="1"/>
        </a:p>
      </dgm:t>
    </dgm:pt>
    <dgm:pt modelId="{8BCDDA7E-A203-4E02-B7B5-56BD81A44167}" type="pres">
      <dgm:prSet presAssocID="{978C693D-198F-49F6-A263-7775DE7DED71}" presName="Name0" presStyleCnt="0">
        <dgm:presLayoutVars>
          <dgm:dir/>
          <dgm:animLvl val="lvl"/>
          <dgm:resizeHandles val="exact"/>
        </dgm:presLayoutVars>
      </dgm:prSet>
      <dgm:spPr/>
    </dgm:pt>
    <dgm:pt modelId="{D3A62D23-157E-481F-9249-BD6A20FB6E40}" type="pres">
      <dgm:prSet presAssocID="{32C5A8AC-212A-4C93-9D06-F99536BF6E5F}" presName="boxAndChildren" presStyleCnt="0"/>
      <dgm:spPr/>
    </dgm:pt>
    <dgm:pt modelId="{25115EC1-FDF6-4161-B78B-D08264086A6D}" type="pres">
      <dgm:prSet presAssocID="{32C5A8AC-212A-4C93-9D06-F99536BF6E5F}" presName="parentTextBox" presStyleLbl="node1" presStyleIdx="0" presStyleCnt="5"/>
      <dgm:spPr/>
      <dgm:t>
        <a:bodyPr/>
        <a:lstStyle/>
        <a:p>
          <a:endParaRPr lang="es-PE"/>
        </a:p>
      </dgm:t>
    </dgm:pt>
    <dgm:pt modelId="{1BB6D58B-338F-4257-B231-29A5AA2F650F}" type="pres">
      <dgm:prSet presAssocID="{0A70D76A-0DEF-4143-BD05-C65F0EB740F4}" presName="sp" presStyleCnt="0"/>
      <dgm:spPr/>
    </dgm:pt>
    <dgm:pt modelId="{7CA40C8F-70F8-42E3-B75A-A1FBB8D525F3}" type="pres">
      <dgm:prSet presAssocID="{B2C16DBC-A1BA-4E42-9360-F337F07A11A5}" presName="arrowAndChildren" presStyleCnt="0"/>
      <dgm:spPr/>
    </dgm:pt>
    <dgm:pt modelId="{B34BEEE8-68C2-4FF7-AA8D-EB675A845C7D}" type="pres">
      <dgm:prSet presAssocID="{B2C16DBC-A1BA-4E42-9360-F337F07A11A5}" presName="parentTextArrow" presStyleLbl="node1" presStyleIdx="1" presStyleCnt="5"/>
      <dgm:spPr/>
      <dgm:t>
        <a:bodyPr/>
        <a:lstStyle/>
        <a:p>
          <a:endParaRPr lang="es-PE"/>
        </a:p>
      </dgm:t>
    </dgm:pt>
    <dgm:pt modelId="{B9B4495B-E38F-492F-9458-5ACD834E4EBF}" type="pres">
      <dgm:prSet presAssocID="{1989A803-02F6-4881-B257-BD7484C5E9A5}" presName="sp" presStyleCnt="0"/>
      <dgm:spPr/>
    </dgm:pt>
    <dgm:pt modelId="{3B83D67B-193E-4155-83E2-382E1E502E6D}" type="pres">
      <dgm:prSet presAssocID="{F739B3DC-8BD2-4BB0-810C-40C94DE1125C}" presName="arrowAndChildren" presStyleCnt="0"/>
      <dgm:spPr/>
    </dgm:pt>
    <dgm:pt modelId="{D4214FBE-9AF8-46BF-8286-050E3339D3AD}" type="pres">
      <dgm:prSet presAssocID="{F739B3DC-8BD2-4BB0-810C-40C94DE1125C}" presName="parentTextArrow" presStyleLbl="node1" presStyleIdx="2" presStyleCnt="5"/>
      <dgm:spPr/>
      <dgm:t>
        <a:bodyPr/>
        <a:lstStyle/>
        <a:p>
          <a:endParaRPr lang="es-MX"/>
        </a:p>
      </dgm:t>
    </dgm:pt>
    <dgm:pt modelId="{B7EB39A7-96D4-48EB-9428-20085E38EF6D}" type="pres">
      <dgm:prSet presAssocID="{668EACB5-60E5-4213-9EE0-79712DDC814E}" presName="sp" presStyleCnt="0"/>
      <dgm:spPr/>
    </dgm:pt>
    <dgm:pt modelId="{84C1BD2E-8A3C-4425-9164-67BCBA8C0165}" type="pres">
      <dgm:prSet presAssocID="{4A12C844-DE63-412B-BAAF-F8405A2BFF53}" presName="arrowAndChildren" presStyleCnt="0"/>
      <dgm:spPr/>
    </dgm:pt>
    <dgm:pt modelId="{9F7169C2-6293-4927-8931-5E233E560005}" type="pres">
      <dgm:prSet presAssocID="{4A12C844-DE63-412B-BAAF-F8405A2BFF53}" presName="parentTextArrow" presStyleLbl="node1" presStyleIdx="3" presStyleCnt="5" custLinFactNeighborX="1770" custLinFactNeighborY="-2103"/>
      <dgm:spPr/>
      <dgm:t>
        <a:bodyPr/>
        <a:lstStyle/>
        <a:p>
          <a:endParaRPr lang="es-MX"/>
        </a:p>
      </dgm:t>
    </dgm:pt>
    <dgm:pt modelId="{087EB583-BED7-48A4-A664-2C98FFE50F62}" type="pres">
      <dgm:prSet presAssocID="{83B61E22-F810-4420-8CAD-7A1D461B4979}" presName="sp" presStyleCnt="0"/>
      <dgm:spPr/>
    </dgm:pt>
    <dgm:pt modelId="{7A9BA297-0EF7-41DE-BA7D-2C716B78509A}" type="pres">
      <dgm:prSet presAssocID="{18BCA17F-06F1-4D2E-80E1-C730D03A8EEE}" presName="arrowAndChildren" presStyleCnt="0"/>
      <dgm:spPr/>
    </dgm:pt>
    <dgm:pt modelId="{F24F3A94-8A44-4C58-B6A1-F1BFED0FC839}" type="pres">
      <dgm:prSet presAssocID="{18BCA17F-06F1-4D2E-80E1-C730D03A8EEE}" presName="parentTextArrow" presStyleLbl="node1" presStyleIdx="4" presStyleCnt="5" custLinFactNeighborX="8182" custLinFactNeighborY="-6697"/>
      <dgm:spPr/>
      <dgm:t>
        <a:bodyPr/>
        <a:lstStyle/>
        <a:p>
          <a:endParaRPr lang="es-MX"/>
        </a:p>
      </dgm:t>
    </dgm:pt>
  </dgm:ptLst>
  <dgm:cxnLst>
    <dgm:cxn modelId="{BD07F3FB-6DB7-4615-AF7A-E7A383211629}" type="presOf" srcId="{F739B3DC-8BD2-4BB0-810C-40C94DE1125C}" destId="{D4214FBE-9AF8-46BF-8286-050E3339D3AD}" srcOrd="0" destOrd="0" presId="urn:microsoft.com/office/officeart/2005/8/layout/process4"/>
    <dgm:cxn modelId="{2D27AA48-B2FD-4CBE-B64D-467A5EF8C91E}" type="presOf" srcId="{B2C16DBC-A1BA-4E42-9360-F337F07A11A5}" destId="{B34BEEE8-68C2-4FF7-AA8D-EB675A845C7D}" srcOrd="0" destOrd="0" presId="urn:microsoft.com/office/officeart/2005/8/layout/process4"/>
    <dgm:cxn modelId="{9E0BDB22-3A27-4457-B76C-4410346F4DD4}" srcId="{978C693D-198F-49F6-A263-7775DE7DED71}" destId="{18BCA17F-06F1-4D2E-80E1-C730D03A8EEE}" srcOrd="0" destOrd="0" parTransId="{42BBA239-1491-4183-A81E-3F39440D35FF}" sibTransId="{83B61E22-F810-4420-8CAD-7A1D461B4979}"/>
    <dgm:cxn modelId="{108A7F12-976B-4BC4-91E8-BA3588CF0121}" type="presOf" srcId="{32C5A8AC-212A-4C93-9D06-F99536BF6E5F}" destId="{25115EC1-FDF6-4161-B78B-D08264086A6D}" srcOrd="0" destOrd="0" presId="urn:microsoft.com/office/officeart/2005/8/layout/process4"/>
    <dgm:cxn modelId="{906428A3-7F08-4DF5-BF6B-861B65C4F65D}" type="presOf" srcId="{4A12C844-DE63-412B-BAAF-F8405A2BFF53}" destId="{9F7169C2-6293-4927-8931-5E233E560005}" srcOrd="0" destOrd="0" presId="urn:microsoft.com/office/officeart/2005/8/layout/process4"/>
    <dgm:cxn modelId="{6247F5C1-99F2-4142-B393-EDD24E7E2B14}" srcId="{978C693D-198F-49F6-A263-7775DE7DED71}" destId="{B2C16DBC-A1BA-4E42-9360-F337F07A11A5}" srcOrd="3" destOrd="0" parTransId="{17A06A27-6586-4C57-A529-62E06E19939B}" sibTransId="{0A70D76A-0DEF-4143-BD05-C65F0EB740F4}"/>
    <dgm:cxn modelId="{512B956E-442F-4670-AE2C-9F7CBCEE2039}" srcId="{978C693D-198F-49F6-A263-7775DE7DED71}" destId="{32C5A8AC-212A-4C93-9D06-F99536BF6E5F}" srcOrd="4" destOrd="0" parTransId="{9BAEF54E-BAC8-46EF-8A4C-50805292682B}" sibTransId="{145755FB-D8DB-417F-83AA-8A8DDB1E2ABC}"/>
    <dgm:cxn modelId="{9B1A0B17-24D5-47D7-B6A1-8A0DC4CB56AC}" srcId="{978C693D-198F-49F6-A263-7775DE7DED71}" destId="{F739B3DC-8BD2-4BB0-810C-40C94DE1125C}" srcOrd="2" destOrd="0" parTransId="{481CFF0C-A066-461B-9346-9676B0DE22BF}" sibTransId="{1989A803-02F6-4881-B257-BD7484C5E9A5}"/>
    <dgm:cxn modelId="{FAFF7C63-F18B-41EA-8077-839A205ADA85}" srcId="{978C693D-198F-49F6-A263-7775DE7DED71}" destId="{4A12C844-DE63-412B-BAAF-F8405A2BFF53}" srcOrd="1" destOrd="0" parTransId="{20FD0010-C8D5-4481-A62B-CA1C6C153654}" sibTransId="{668EACB5-60E5-4213-9EE0-79712DDC814E}"/>
    <dgm:cxn modelId="{FC4F8C7E-4F1D-40C9-B6EF-4B91601AE72D}" type="presOf" srcId="{978C693D-198F-49F6-A263-7775DE7DED71}" destId="{8BCDDA7E-A203-4E02-B7B5-56BD81A44167}" srcOrd="0" destOrd="0" presId="urn:microsoft.com/office/officeart/2005/8/layout/process4"/>
    <dgm:cxn modelId="{7A004F0D-5C2B-4F41-9C8B-72511A1BD7AA}" type="presOf" srcId="{18BCA17F-06F1-4D2E-80E1-C730D03A8EEE}" destId="{F24F3A94-8A44-4C58-B6A1-F1BFED0FC839}" srcOrd="0" destOrd="0" presId="urn:microsoft.com/office/officeart/2005/8/layout/process4"/>
    <dgm:cxn modelId="{7987CFE4-D618-4756-87A2-E93D48DBB48B}" type="presParOf" srcId="{8BCDDA7E-A203-4E02-B7B5-56BD81A44167}" destId="{D3A62D23-157E-481F-9249-BD6A20FB6E40}" srcOrd="0" destOrd="0" presId="urn:microsoft.com/office/officeart/2005/8/layout/process4"/>
    <dgm:cxn modelId="{9C4447D4-3246-4E0C-B168-F2B00C1BE189}" type="presParOf" srcId="{D3A62D23-157E-481F-9249-BD6A20FB6E40}" destId="{25115EC1-FDF6-4161-B78B-D08264086A6D}" srcOrd="0" destOrd="0" presId="urn:microsoft.com/office/officeart/2005/8/layout/process4"/>
    <dgm:cxn modelId="{1DD1F0BB-CE5A-49DB-BF8E-6A2382DCAC56}" type="presParOf" srcId="{8BCDDA7E-A203-4E02-B7B5-56BD81A44167}" destId="{1BB6D58B-338F-4257-B231-29A5AA2F650F}" srcOrd="1" destOrd="0" presId="urn:microsoft.com/office/officeart/2005/8/layout/process4"/>
    <dgm:cxn modelId="{72975DC9-3CB0-48F6-877B-305899217203}" type="presParOf" srcId="{8BCDDA7E-A203-4E02-B7B5-56BD81A44167}" destId="{7CA40C8F-70F8-42E3-B75A-A1FBB8D525F3}" srcOrd="2" destOrd="0" presId="urn:microsoft.com/office/officeart/2005/8/layout/process4"/>
    <dgm:cxn modelId="{4E7C1305-9DA2-4E59-ABA9-F3D05D17DFE5}" type="presParOf" srcId="{7CA40C8F-70F8-42E3-B75A-A1FBB8D525F3}" destId="{B34BEEE8-68C2-4FF7-AA8D-EB675A845C7D}" srcOrd="0" destOrd="0" presId="urn:microsoft.com/office/officeart/2005/8/layout/process4"/>
    <dgm:cxn modelId="{3EAA6866-1454-4D36-BFC8-39F09478EB3B}" type="presParOf" srcId="{8BCDDA7E-A203-4E02-B7B5-56BD81A44167}" destId="{B9B4495B-E38F-492F-9458-5ACD834E4EBF}" srcOrd="3" destOrd="0" presId="urn:microsoft.com/office/officeart/2005/8/layout/process4"/>
    <dgm:cxn modelId="{A520CC1A-A96A-4C03-970F-E865441BE2A5}" type="presParOf" srcId="{8BCDDA7E-A203-4E02-B7B5-56BD81A44167}" destId="{3B83D67B-193E-4155-83E2-382E1E502E6D}" srcOrd="4" destOrd="0" presId="urn:microsoft.com/office/officeart/2005/8/layout/process4"/>
    <dgm:cxn modelId="{53F86BFD-7FFC-4CB9-A057-2633F2D318BE}" type="presParOf" srcId="{3B83D67B-193E-4155-83E2-382E1E502E6D}" destId="{D4214FBE-9AF8-46BF-8286-050E3339D3AD}" srcOrd="0" destOrd="0" presId="urn:microsoft.com/office/officeart/2005/8/layout/process4"/>
    <dgm:cxn modelId="{7329FC4A-00EB-4392-8E06-2E69C2FBD60F}" type="presParOf" srcId="{8BCDDA7E-A203-4E02-B7B5-56BD81A44167}" destId="{B7EB39A7-96D4-48EB-9428-20085E38EF6D}" srcOrd="5" destOrd="0" presId="urn:microsoft.com/office/officeart/2005/8/layout/process4"/>
    <dgm:cxn modelId="{2022AB3C-4759-44D8-BF20-96BDAE33F46B}" type="presParOf" srcId="{8BCDDA7E-A203-4E02-B7B5-56BD81A44167}" destId="{84C1BD2E-8A3C-4425-9164-67BCBA8C0165}" srcOrd="6" destOrd="0" presId="urn:microsoft.com/office/officeart/2005/8/layout/process4"/>
    <dgm:cxn modelId="{CAB19497-BE53-4C73-8BCD-599AC448133F}" type="presParOf" srcId="{84C1BD2E-8A3C-4425-9164-67BCBA8C0165}" destId="{9F7169C2-6293-4927-8931-5E233E560005}" srcOrd="0" destOrd="0" presId="urn:microsoft.com/office/officeart/2005/8/layout/process4"/>
    <dgm:cxn modelId="{5351B9B5-8334-4E33-8150-7752448A3272}" type="presParOf" srcId="{8BCDDA7E-A203-4E02-B7B5-56BD81A44167}" destId="{087EB583-BED7-48A4-A664-2C98FFE50F62}" srcOrd="7" destOrd="0" presId="urn:microsoft.com/office/officeart/2005/8/layout/process4"/>
    <dgm:cxn modelId="{FD9F0EC8-D538-470C-92F7-9A0D4D5587BE}" type="presParOf" srcId="{8BCDDA7E-A203-4E02-B7B5-56BD81A44167}" destId="{7A9BA297-0EF7-41DE-BA7D-2C716B78509A}" srcOrd="8" destOrd="0" presId="urn:microsoft.com/office/officeart/2005/8/layout/process4"/>
    <dgm:cxn modelId="{B11BD2F1-EC4F-4B34-B5F1-63BE234B17EB}" type="presParOf" srcId="{7A9BA297-0EF7-41DE-BA7D-2C716B78509A}" destId="{F24F3A94-8A44-4C58-B6A1-F1BFED0FC839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63ADFE9B-C458-4E2A-9C7C-8B7C55B51E54}" type="doc">
      <dgm:prSet loTypeId="urn:diagrams.loki3.com/BracketList+Icon" loCatId="list" qsTypeId="urn:microsoft.com/office/officeart/2005/8/quickstyle/simple5" qsCatId="simple" csTypeId="urn:microsoft.com/office/officeart/2005/8/colors/colorful4" csCatId="colorful" phldr="1"/>
      <dgm:spPr/>
      <dgm:t>
        <a:bodyPr/>
        <a:lstStyle/>
        <a:p>
          <a:endParaRPr lang="es-MX"/>
        </a:p>
      </dgm:t>
    </dgm:pt>
    <dgm:pt modelId="{116E5EDC-3819-41A9-9BAA-CDE2AA2FCFA2}">
      <dgm:prSet phldrT="[Texto]" custT="1"/>
      <dgm:spPr/>
      <dgm:t>
        <a:bodyPr/>
        <a:lstStyle/>
        <a:p>
          <a:pPr algn="just"/>
          <a:r>
            <a:rPr lang="es-MX" sz="2000" b="1" dirty="0" smtClean="0"/>
            <a:t>Criterio subjetivo</a:t>
          </a:r>
          <a:endParaRPr lang="es-MX" sz="2000" dirty="0"/>
        </a:p>
      </dgm:t>
    </dgm:pt>
    <dgm:pt modelId="{77AC54CB-0481-4AE0-B3FB-A9995A94C4AA}" type="parTrans" cxnId="{7AF3C9AF-51E2-4BAD-B0C8-072429DBEED0}">
      <dgm:prSet/>
      <dgm:spPr/>
      <dgm:t>
        <a:bodyPr/>
        <a:lstStyle/>
        <a:p>
          <a:pPr algn="just"/>
          <a:endParaRPr lang="es-MX" sz="2000"/>
        </a:p>
      </dgm:t>
    </dgm:pt>
    <dgm:pt modelId="{9084C817-13E0-4694-A645-E862860167B2}" type="sibTrans" cxnId="{7AF3C9AF-51E2-4BAD-B0C8-072429DBEED0}">
      <dgm:prSet/>
      <dgm:spPr/>
      <dgm:t>
        <a:bodyPr/>
        <a:lstStyle/>
        <a:p>
          <a:pPr algn="just"/>
          <a:endParaRPr lang="es-MX" sz="2000"/>
        </a:p>
      </dgm:t>
    </dgm:pt>
    <dgm:pt modelId="{00475F90-3A80-4DD7-959A-E4A67CDD768F}">
      <dgm:prSet phldrT="[Texto]" custT="1"/>
      <dgm:spPr/>
      <dgm:t>
        <a:bodyPr/>
        <a:lstStyle/>
        <a:p>
          <a:pPr algn="just"/>
          <a:r>
            <a:rPr lang="es-MX" sz="2000" dirty="0" smtClean="0"/>
            <a:t>Autodentificación</a:t>
          </a:r>
          <a:endParaRPr lang="es-MX" sz="2000" dirty="0"/>
        </a:p>
      </dgm:t>
    </dgm:pt>
    <dgm:pt modelId="{87E36BB0-A732-43EF-8A6F-179EE7B1537D}" type="parTrans" cxnId="{D83041E9-735D-400B-B737-9FE71FE52DAD}">
      <dgm:prSet/>
      <dgm:spPr/>
      <dgm:t>
        <a:bodyPr/>
        <a:lstStyle/>
        <a:p>
          <a:pPr algn="just"/>
          <a:endParaRPr lang="es-MX" sz="2000"/>
        </a:p>
      </dgm:t>
    </dgm:pt>
    <dgm:pt modelId="{127A9D06-1B21-4A9F-B3D1-14D10C5E9075}" type="sibTrans" cxnId="{D83041E9-735D-400B-B737-9FE71FE52DAD}">
      <dgm:prSet/>
      <dgm:spPr/>
      <dgm:t>
        <a:bodyPr/>
        <a:lstStyle/>
        <a:p>
          <a:pPr algn="just"/>
          <a:endParaRPr lang="es-MX" sz="2000"/>
        </a:p>
      </dgm:t>
    </dgm:pt>
    <dgm:pt modelId="{7CBE49E2-F0F1-47EB-8A5E-A54D32665EA5}">
      <dgm:prSet phldrT="[Texto]" custT="1"/>
      <dgm:spPr/>
      <dgm:t>
        <a:bodyPr/>
        <a:lstStyle/>
        <a:p>
          <a:pPr algn="just"/>
          <a:r>
            <a:rPr lang="es-MX" sz="2000" b="1" dirty="0" smtClean="0"/>
            <a:t>Criterio objetivo</a:t>
          </a:r>
          <a:endParaRPr lang="es-MX" sz="2000" dirty="0"/>
        </a:p>
      </dgm:t>
    </dgm:pt>
    <dgm:pt modelId="{81A2BFE9-0E76-41AF-83D2-893A90607ED0}" type="parTrans" cxnId="{DD25F88F-976C-4A9B-91A3-BE72A2196BD3}">
      <dgm:prSet/>
      <dgm:spPr/>
      <dgm:t>
        <a:bodyPr/>
        <a:lstStyle/>
        <a:p>
          <a:pPr algn="just"/>
          <a:endParaRPr lang="es-MX" sz="2000"/>
        </a:p>
      </dgm:t>
    </dgm:pt>
    <dgm:pt modelId="{9BA6803F-7272-4465-91E6-274B0258F1E2}" type="sibTrans" cxnId="{DD25F88F-976C-4A9B-91A3-BE72A2196BD3}">
      <dgm:prSet/>
      <dgm:spPr/>
      <dgm:t>
        <a:bodyPr/>
        <a:lstStyle/>
        <a:p>
          <a:pPr algn="just"/>
          <a:endParaRPr lang="es-MX" sz="2000"/>
        </a:p>
      </dgm:t>
    </dgm:pt>
    <dgm:pt modelId="{6F592C40-2E00-4314-8D8B-22323689A578}">
      <dgm:prSet phldrT="[Texto]" custT="1"/>
      <dgm:spPr/>
      <dgm:t>
        <a:bodyPr/>
        <a:lstStyle/>
        <a:p>
          <a:pPr algn="just"/>
          <a:r>
            <a:rPr lang="es-MX" sz="2000" dirty="0" smtClean="0"/>
            <a:t>Cuestionamiento de oficio o de parte: activa el peritaje antropológico</a:t>
          </a:r>
          <a:endParaRPr lang="es-MX" sz="2000" dirty="0"/>
        </a:p>
      </dgm:t>
    </dgm:pt>
    <dgm:pt modelId="{923F99FD-1075-4E3A-BFD6-EB2041E8019D}" type="parTrans" cxnId="{78BC2961-38B3-4F01-A347-DF1DF2A70E2C}">
      <dgm:prSet/>
      <dgm:spPr/>
      <dgm:t>
        <a:bodyPr/>
        <a:lstStyle/>
        <a:p>
          <a:pPr algn="just"/>
          <a:endParaRPr lang="es-MX" sz="2000"/>
        </a:p>
      </dgm:t>
    </dgm:pt>
    <dgm:pt modelId="{8BBD084D-1209-42B4-BB31-EBF2213057FB}" type="sibTrans" cxnId="{78BC2961-38B3-4F01-A347-DF1DF2A70E2C}">
      <dgm:prSet/>
      <dgm:spPr/>
      <dgm:t>
        <a:bodyPr/>
        <a:lstStyle/>
        <a:p>
          <a:pPr algn="just"/>
          <a:endParaRPr lang="es-MX" sz="2000"/>
        </a:p>
      </dgm:t>
    </dgm:pt>
    <dgm:pt modelId="{90BAADED-D0E8-4B63-928E-09D6941001F7}">
      <dgm:prSet custT="1"/>
      <dgm:spPr/>
      <dgm:t>
        <a:bodyPr/>
        <a:lstStyle/>
        <a:p>
          <a:pPr algn="just"/>
          <a:r>
            <a:rPr lang="es-MX" sz="2000" dirty="0" smtClean="0"/>
            <a:t>A falta de autoidentificación, ponderación de origen, idioma, pertenencia</a:t>
          </a:r>
        </a:p>
      </dgm:t>
    </dgm:pt>
    <dgm:pt modelId="{12188310-04B0-460C-B5A1-E81375D8BA0E}" type="parTrans" cxnId="{4738B228-4ED1-452B-A10C-C2D0907DBFA5}">
      <dgm:prSet/>
      <dgm:spPr/>
      <dgm:t>
        <a:bodyPr/>
        <a:lstStyle/>
        <a:p>
          <a:pPr algn="just"/>
          <a:endParaRPr lang="es-MX" sz="2000"/>
        </a:p>
      </dgm:t>
    </dgm:pt>
    <dgm:pt modelId="{71E211A1-28E3-40A7-A656-36C4FADC2484}" type="sibTrans" cxnId="{4738B228-4ED1-452B-A10C-C2D0907DBFA5}">
      <dgm:prSet/>
      <dgm:spPr/>
      <dgm:t>
        <a:bodyPr/>
        <a:lstStyle/>
        <a:p>
          <a:pPr algn="just"/>
          <a:endParaRPr lang="es-MX" sz="2000"/>
        </a:p>
      </dgm:t>
    </dgm:pt>
    <dgm:pt modelId="{800E2C78-E0A8-49CD-A0AC-C862BE524999}" type="pres">
      <dgm:prSet presAssocID="{63ADFE9B-C458-4E2A-9C7C-8B7C55B51E54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s-PE"/>
        </a:p>
      </dgm:t>
    </dgm:pt>
    <dgm:pt modelId="{EA73ED1A-F290-4924-887A-002E3D8E9124}" type="pres">
      <dgm:prSet presAssocID="{116E5EDC-3819-41A9-9BAA-CDE2AA2FCFA2}" presName="linNode" presStyleCnt="0"/>
      <dgm:spPr/>
    </dgm:pt>
    <dgm:pt modelId="{AC10A428-A8D0-47C0-AE11-AE266BBE7761}" type="pres">
      <dgm:prSet presAssocID="{116E5EDC-3819-41A9-9BAA-CDE2AA2FCFA2}" presName="parTx" presStyleLbl="revTx" presStyleIdx="0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2314DC2A-2291-40B8-9084-F7CFCFA3A5B4}" type="pres">
      <dgm:prSet presAssocID="{116E5EDC-3819-41A9-9BAA-CDE2AA2FCFA2}" presName="bracket" presStyleLbl="parChTrans1D1" presStyleIdx="0" presStyleCnt="2"/>
      <dgm:spPr/>
    </dgm:pt>
    <dgm:pt modelId="{0F76B819-38A9-40FE-81AD-BB6F5E9D43C8}" type="pres">
      <dgm:prSet presAssocID="{116E5EDC-3819-41A9-9BAA-CDE2AA2FCFA2}" presName="spH" presStyleCnt="0"/>
      <dgm:spPr/>
    </dgm:pt>
    <dgm:pt modelId="{17AED116-228A-44B8-BB8E-602BD6C5241B}" type="pres">
      <dgm:prSet presAssocID="{116E5EDC-3819-41A9-9BAA-CDE2AA2FCFA2}" presName="desTx" presStyleLbl="node1" presStyleIdx="0" presStyleCnt="2" custLinFactX="9182" custLinFactNeighborX="100000" custLinFactNeighborY="-9495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2FC21193-D4E2-4BC6-BA10-A639425A46A0}" type="pres">
      <dgm:prSet presAssocID="{9084C817-13E0-4694-A645-E862860167B2}" presName="spV" presStyleCnt="0"/>
      <dgm:spPr/>
    </dgm:pt>
    <dgm:pt modelId="{85FB99E7-DCC1-456B-81BE-BE6C76657B28}" type="pres">
      <dgm:prSet presAssocID="{7CBE49E2-F0F1-47EB-8A5E-A54D32665EA5}" presName="linNode" presStyleCnt="0"/>
      <dgm:spPr/>
    </dgm:pt>
    <dgm:pt modelId="{6F84644A-0716-434E-A292-41C113C06053}" type="pres">
      <dgm:prSet presAssocID="{7CBE49E2-F0F1-47EB-8A5E-A54D32665EA5}" presName="parTx" presStyleLbl="revTx" presStyleIdx="1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E08088E3-2CA6-4036-927E-8D58579D462B}" type="pres">
      <dgm:prSet presAssocID="{7CBE49E2-F0F1-47EB-8A5E-A54D32665EA5}" presName="bracket" presStyleLbl="parChTrans1D1" presStyleIdx="1" presStyleCnt="2"/>
      <dgm:spPr/>
    </dgm:pt>
    <dgm:pt modelId="{85453E3C-892F-475A-AB1C-5EFAD69499E6}" type="pres">
      <dgm:prSet presAssocID="{7CBE49E2-F0F1-47EB-8A5E-A54D32665EA5}" presName="spH" presStyleCnt="0"/>
      <dgm:spPr/>
    </dgm:pt>
    <dgm:pt modelId="{2EC57FC4-B98C-4F8D-9C73-B63FC567C6DA}" type="pres">
      <dgm:prSet presAssocID="{7CBE49E2-F0F1-47EB-8A5E-A54D32665EA5}" presName="desTx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</dgm:ptLst>
  <dgm:cxnLst>
    <dgm:cxn modelId="{50846AC3-92E4-4C77-95B7-B8760708A1E9}" type="presOf" srcId="{116E5EDC-3819-41A9-9BAA-CDE2AA2FCFA2}" destId="{AC10A428-A8D0-47C0-AE11-AE266BBE7761}" srcOrd="0" destOrd="0" presId="urn:diagrams.loki3.com/BracketList+Icon"/>
    <dgm:cxn modelId="{DD25F88F-976C-4A9B-91A3-BE72A2196BD3}" srcId="{63ADFE9B-C458-4E2A-9C7C-8B7C55B51E54}" destId="{7CBE49E2-F0F1-47EB-8A5E-A54D32665EA5}" srcOrd="1" destOrd="0" parTransId="{81A2BFE9-0E76-41AF-83D2-893A90607ED0}" sibTransId="{9BA6803F-7272-4465-91E6-274B0258F1E2}"/>
    <dgm:cxn modelId="{12EA8ADF-719D-4B2E-9475-4882D186C8AF}" type="presOf" srcId="{6F592C40-2E00-4314-8D8B-22323689A578}" destId="{2EC57FC4-B98C-4F8D-9C73-B63FC567C6DA}" srcOrd="0" destOrd="0" presId="urn:diagrams.loki3.com/BracketList+Icon"/>
    <dgm:cxn modelId="{78BC2961-38B3-4F01-A347-DF1DF2A70E2C}" srcId="{7CBE49E2-F0F1-47EB-8A5E-A54D32665EA5}" destId="{6F592C40-2E00-4314-8D8B-22323689A578}" srcOrd="0" destOrd="0" parTransId="{923F99FD-1075-4E3A-BFD6-EB2041E8019D}" sibTransId="{8BBD084D-1209-42B4-BB31-EBF2213057FB}"/>
    <dgm:cxn modelId="{51EA9E0B-AD78-4006-8A89-70BFC046C885}" type="presOf" srcId="{7CBE49E2-F0F1-47EB-8A5E-A54D32665EA5}" destId="{6F84644A-0716-434E-A292-41C113C06053}" srcOrd="0" destOrd="0" presId="urn:diagrams.loki3.com/BracketList+Icon"/>
    <dgm:cxn modelId="{7AF3C9AF-51E2-4BAD-B0C8-072429DBEED0}" srcId="{63ADFE9B-C458-4E2A-9C7C-8B7C55B51E54}" destId="{116E5EDC-3819-41A9-9BAA-CDE2AA2FCFA2}" srcOrd="0" destOrd="0" parTransId="{77AC54CB-0481-4AE0-B3FB-A9995A94C4AA}" sibTransId="{9084C817-13E0-4694-A645-E862860167B2}"/>
    <dgm:cxn modelId="{4738B228-4ED1-452B-A10C-C2D0907DBFA5}" srcId="{7CBE49E2-F0F1-47EB-8A5E-A54D32665EA5}" destId="{90BAADED-D0E8-4B63-928E-09D6941001F7}" srcOrd="1" destOrd="0" parTransId="{12188310-04B0-460C-B5A1-E81375D8BA0E}" sibTransId="{71E211A1-28E3-40A7-A656-36C4FADC2484}"/>
    <dgm:cxn modelId="{D83041E9-735D-400B-B737-9FE71FE52DAD}" srcId="{116E5EDC-3819-41A9-9BAA-CDE2AA2FCFA2}" destId="{00475F90-3A80-4DD7-959A-E4A67CDD768F}" srcOrd="0" destOrd="0" parTransId="{87E36BB0-A732-43EF-8A6F-179EE7B1537D}" sibTransId="{127A9D06-1B21-4A9F-B3D1-14D10C5E9075}"/>
    <dgm:cxn modelId="{BA936E22-8222-4CF4-BD11-61579CC1F809}" type="presOf" srcId="{90BAADED-D0E8-4B63-928E-09D6941001F7}" destId="{2EC57FC4-B98C-4F8D-9C73-B63FC567C6DA}" srcOrd="0" destOrd="1" presId="urn:diagrams.loki3.com/BracketList+Icon"/>
    <dgm:cxn modelId="{434334ED-92D6-4F4A-8ADB-96B5AC22D43A}" type="presOf" srcId="{63ADFE9B-C458-4E2A-9C7C-8B7C55B51E54}" destId="{800E2C78-E0A8-49CD-A0AC-C862BE524999}" srcOrd="0" destOrd="0" presId="urn:diagrams.loki3.com/BracketList+Icon"/>
    <dgm:cxn modelId="{CC993F6D-C548-447F-844B-AD220D45DF16}" type="presOf" srcId="{00475F90-3A80-4DD7-959A-E4A67CDD768F}" destId="{17AED116-228A-44B8-BB8E-602BD6C5241B}" srcOrd="0" destOrd="0" presId="urn:diagrams.loki3.com/BracketList+Icon"/>
    <dgm:cxn modelId="{6C8A717B-5E1F-4E24-AE41-419CA4E1C7B9}" type="presParOf" srcId="{800E2C78-E0A8-49CD-A0AC-C862BE524999}" destId="{EA73ED1A-F290-4924-887A-002E3D8E9124}" srcOrd="0" destOrd="0" presId="urn:diagrams.loki3.com/BracketList+Icon"/>
    <dgm:cxn modelId="{2E14BD82-78AC-45D5-ADC5-D0AC9C031F61}" type="presParOf" srcId="{EA73ED1A-F290-4924-887A-002E3D8E9124}" destId="{AC10A428-A8D0-47C0-AE11-AE266BBE7761}" srcOrd="0" destOrd="0" presId="urn:diagrams.loki3.com/BracketList+Icon"/>
    <dgm:cxn modelId="{0ED8C263-A01D-4B8A-893D-9AFED3438CE1}" type="presParOf" srcId="{EA73ED1A-F290-4924-887A-002E3D8E9124}" destId="{2314DC2A-2291-40B8-9084-F7CFCFA3A5B4}" srcOrd="1" destOrd="0" presId="urn:diagrams.loki3.com/BracketList+Icon"/>
    <dgm:cxn modelId="{72412432-8E48-4E1D-8D64-62B20E64ADD4}" type="presParOf" srcId="{EA73ED1A-F290-4924-887A-002E3D8E9124}" destId="{0F76B819-38A9-40FE-81AD-BB6F5E9D43C8}" srcOrd="2" destOrd="0" presId="urn:diagrams.loki3.com/BracketList+Icon"/>
    <dgm:cxn modelId="{18916595-7824-4D02-826F-62CE88E7DD3A}" type="presParOf" srcId="{EA73ED1A-F290-4924-887A-002E3D8E9124}" destId="{17AED116-228A-44B8-BB8E-602BD6C5241B}" srcOrd="3" destOrd="0" presId="urn:diagrams.loki3.com/BracketList+Icon"/>
    <dgm:cxn modelId="{7B038BF4-D8AA-4140-B974-95BFEA5B2287}" type="presParOf" srcId="{800E2C78-E0A8-49CD-A0AC-C862BE524999}" destId="{2FC21193-D4E2-4BC6-BA10-A639425A46A0}" srcOrd="1" destOrd="0" presId="urn:diagrams.loki3.com/BracketList+Icon"/>
    <dgm:cxn modelId="{B3039109-974E-4B00-B50F-57F7D6D7E569}" type="presParOf" srcId="{800E2C78-E0A8-49CD-A0AC-C862BE524999}" destId="{85FB99E7-DCC1-456B-81BE-BE6C76657B28}" srcOrd="2" destOrd="0" presId="urn:diagrams.loki3.com/BracketList+Icon"/>
    <dgm:cxn modelId="{0EAD765D-F39D-4FA5-AC94-0FB1F9F2C91A}" type="presParOf" srcId="{85FB99E7-DCC1-456B-81BE-BE6C76657B28}" destId="{6F84644A-0716-434E-A292-41C113C06053}" srcOrd="0" destOrd="0" presId="urn:diagrams.loki3.com/BracketList+Icon"/>
    <dgm:cxn modelId="{6D1490C1-D492-4700-A450-61D203874CFC}" type="presParOf" srcId="{85FB99E7-DCC1-456B-81BE-BE6C76657B28}" destId="{E08088E3-2CA6-4036-927E-8D58579D462B}" srcOrd="1" destOrd="0" presId="urn:diagrams.loki3.com/BracketList+Icon"/>
    <dgm:cxn modelId="{B46D9B5B-4D0B-43D5-AFDA-7FFC084535C5}" type="presParOf" srcId="{85FB99E7-DCC1-456B-81BE-BE6C76657B28}" destId="{85453E3C-892F-475A-AB1C-5EFAD69499E6}" srcOrd="2" destOrd="0" presId="urn:diagrams.loki3.com/BracketList+Icon"/>
    <dgm:cxn modelId="{7AFB1C9E-812E-4E4A-AE2C-BD41D856802A}" type="presParOf" srcId="{85FB99E7-DCC1-456B-81BE-BE6C76657B28}" destId="{2EC57FC4-B98C-4F8D-9C73-B63FC567C6DA}" srcOrd="3" destOrd="0" presId="urn:diagrams.loki3.com/BracketList+Icon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934CE70F-1001-4E8C-8B32-41B4D5D4F382}" type="doc">
      <dgm:prSet loTypeId="urn:microsoft.com/office/officeart/2005/8/layout/process3" loCatId="process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s-MX"/>
        </a:p>
      </dgm:t>
    </dgm:pt>
    <dgm:pt modelId="{EF20C728-C347-4C88-B37D-957ED3267D1A}">
      <dgm:prSet phldrT="[Texto]" custT="1"/>
      <dgm:spPr/>
      <dgm:t>
        <a:bodyPr/>
        <a:lstStyle/>
        <a:p>
          <a:pPr algn="ctr"/>
          <a:r>
            <a:rPr lang="es-PE" sz="1400" b="1" dirty="0" smtClean="0">
              <a:latin typeface="Arial Narrow" pitchFamily="34" charset="0"/>
            </a:rPr>
            <a:t>1° Mesa de partes o secretaría del juzgado</a:t>
          </a:r>
          <a:endParaRPr lang="es-MX" sz="1400" dirty="0"/>
        </a:p>
      </dgm:t>
    </dgm:pt>
    <dgm:pt modelId="{E116ED11-89D8-4432-ACF9-4190549F864A}" type="parTrans" cxnId="{36BD33AD-56ED-4A35-B636-B2101082E02F}">
      <dgm:prSet/>
      <dgm:spPr/>
      <dgm:t>
        <a:bodyPr/>
        <a:lstStyle/>
        <a:p>
          <a:endParaRPr lang="es-MX" sz="1400"/>
        </a:p>
      </dgm:t>
    </dgm:pt>
    <dgm:pt modelId="{3CEC1A97-E08D-4DAD-81CE-F6E57EEC58BF}" type="sibTrans" cxnId="{36BD33AD-56ED-4A35-B636-B2101082E02F}">
      <dgm:prSet custT="1"/>
      <dgm:spPr/>
      <dgm:t>
        <a:bodyPr/>
        <a:lstStyle/>
        <a:p>
          <a:endParaRPr lang="es-MX" sz="1400"/>
        </a:p>
      </dgm:t>
    </dgm:pt>
    <dgm:pt modelId="{14C5C162-DBBC-43B1-BAC4-5ECD08A82C62}">
      <dgm:prSet phldrT="[Texto]" custT="1"/>
      <dgm:spPr/>
      <dgm:t>
        <a:bodyPr/>
        <a:lstStyle/>
        <a:p>
          <a:r>
            <a:rPr lang="es-PE" sz="1400" dirty="0" smtClean="0">
              <a:latin typeface="Arial Narrow" pitchFamily="34" charset="0"/>
            </a:rPr>
            <a:t>Recepción en una ventanilla de atención especializada </a:t>
          </a:r>
          <a:endParaRPr lang="es-MX" sz="1400" dirty="0"/>
        </a:p>
      </dgm:t>
    </dgm:pt>
    <dgm:pt modelId="{2BAD751D-E96A-4D1E-9C5C-81E59B827BF3}" type="parTrans" cxnId="{7B9A9CFB-2A0B-4BCD-BB3D-A602D367E0AD}">
      <dgm:prSet/>
      <dgm:spPr/>
      <dgm:t>
        <a:bodyPr/>
        <a:lstStyle/>
        <a:p>
          <a:endParaRPr lang="es-MX" sz="1400"/>
        </a:p>
      </dgm:t>
    </dgm:pt>
    <dgm:pt modelId="{FF926681-62AE-4A4C-B802-0E61BBF3820E}" type="sibTrans" cxnId="{7B9A9CFB-2A0B-4BCD-BB3D-A602D367E0AD}">
      <dgm:prSet/>
      <dgm:spPr/>
      <dgm:t>
        <a:bodyPr/>
        <a:lstStyle/>
        <a:p>
          <a:endParaRPr lang="es-MX" sz="1400"/>
        </a:p>
      </dgm:t>
    </dgm:pt>
    <dgm:pt modelId="{52E30688-10DE-4827-911B-42225A229727}">
      <dgm:prSet phldrT="[Texto]" custT="1"/>
      <dgm:spPr/>
      <dgm:t>
        <a:bodyPr/>
        <a:lstStyle/>
        <a:p>
          <a:pPr algn="ctr"/>
          <a:r>
            <a:rPr lang="es-PE" sz="1400" b="1" dirty="0" smtClean="0">
              <a:latin typeface="Arial Narrow" pitchFamily="34" charset="0"/>
            </a:rPr>
            <a:t>2° ONAJUP,ODAJUP  o secretaría del juzgado </a:t>
          </a:r>
          <a:r>
            <a:rPr lang="es-PE" sz="1400" dirty="0" smtClean="0">
              <a:latin typeface="Arial Narrow" pitchFamily="34" charset="0"/>
            </a:rPr>
            <a:t> </a:t>
          </a:r>
          <a:endParaRPr lang="es-MX" sz="1400" dirty="0"/>
        </a:p>
      </dgm:t>
    </dgm:pt>
    <dgm:pt modelId="{351C814A-8B93-4E83-96F5-D0AEB8913EDE}" type="parTrans" cxnId="{90D0815C-222B-43E4-B5EE-26378F205F90}">
      <dgm:prSet/>
      <dgm:spPr/>
      <dgm:t>
        <a:bodyPr/>
        <a:lstStyle/>
        <a:p>
          <a:endParaRPr lang="es-MX" sz="1400"/>
        </a:p>
      </dgm:t>
    </dgm:pt>
    <dgm:pt modelId="{61C853E2-CDD1-4710-B5C5-B82305D16764}" type="sibTrans" cxnId="{90D0815C-222B-43E4-B5EE-26378F205F90}">
      <dgm:prSet custT="1"/>
      <dgm:spPr/>
      <dgm:t>
        <a:bodyPr/>
        <a:lstStyle/>
        <a:p>
          <a:endParaRPr lang="es-MX" sz="1400"/>
        </a:p>
      </dgm:t>
    </dgm:pt>
    <dgm:pt modelId="{C4A09E8D-0410-4458-9C0F-DFD3EED93173}">
      <dgm:prSet phldrT="[Texto]" custT="1"/>
      <dgm:spPr/>
      <dgm:t>
        <a:bodyPr/>
        <a:lstStyle/>
        <a:p>
          <a:r>
            <a:rPr lang="es-PE" sz="1400" dirty="0" smtClean="0">
              <a:latin typeface="Arial Narrow" pitchFamily="34" charset="0"/>
            </a:rPr>
            <a:t>Información escrita o verbal sobre el proceso, el protocolo y los derechos</a:t>
          </a:r>
          <a:endParaRPr lang="es-MX" sz="1400" dirty="0"/>
        </a:p>
      </dgm:t>
    </dgm:pt>
    <dgm:pt modelId="{E90D17A4-A7CB-47C2-B098-DFB114C04725}" type="parTrans" cxnId="{278335B8-E2A8-4B61-98A5-04AD6F13164B}">
      <dgm:prSet/>
      <dgm:spPr/>
      <dgm:t>
        <a:bodyPr/>
        <a:lstStyle/>
        <a:p>
          <a:endParaRPr lang="es-MX" sz="1400"/>
        </a:p>
      </dgm:t>
    </dgm:pt>
    <dgm:pt modelId="{B7C0B921-7D73-437D-8C57-193BA5D6CE4F}" type="sibTrans" cxnId="{278335B8-E2A8-4B61-98A5-04AD6F13164B}">
      <dgm:prSet/>
      <dgm:spPr/>
      <dgm:t>
        <a:bodyPr/>
        <a:lstStyle/>
        <a:p>
          <a:endParaRPr lang="es-MX" sz="1400"/>
        </a:p>
      </dgm:t>
    </dgm:pt>
    <dgm:pt modelId="{FC8815AE-FA30-4BBC-8238-80D262B98E48}">
      <dgm:prSet phldrT="[Texto]" custT="1"/>
      <dgm:spPr/>
      <dgm:t>
        <a:bodyPr/>
        <a:lstStyle/>
        <a:p>
          <a:pPr algn="ctr"/>
          <a:r>
            <a:rPr lang="es-PE" sz="1400" b="1" dirty="0" smtClean="0">
              <a:latin typeface="Arial Narrow" pitchFamily="34" charset="0"/>
            </a:rPr>
            <a:t>3° Mesa de partes o secretaría del juzgado</a:t>
          </a:r>
          <a:endParaRPr lang="es-MX" sz="1400" dirty="0"/>
        </a:p>
      </dgm:t>
    </dgm:pt>
    <dgm:pt modelId="{3A7E5C48-4A07-4132-9AD8-15B81237E9B5}" type="parTrans" cxnId="{E60D6162-B76F-40D6-8A9E-E2E4E7C627C9}">
      <dgm:prSet/>
      <dgm:spPr/>
      <dgm:t>
        <a:bodyPr/>
        <a:lstStyle/>
        <a:p>
          <a:endParaRPr lang="es-MX" sz="1400"/>
        </a:p>
      </dgm:t>
    </dgm:pt>
    <dgm:pt modelId="{79F18174-428D-4389-AB0F-4EBA9A19992C}" type="sibTrans" cxnId="{E60D6162-B76F-40D6-8A9E-E2E4E7C627C9}">
      <dgm:prSet custT="1"/>
      <dgm:spPr/>
      <dgm:t>
        <a:bodyPr/>
        <a:lstStyle/>
        <a:p>
          <a:endParaRPr lang="es-MX" sz="1400"/>
        </a:p>
      </dgm:t>
    </dgm:pt>
    <dgm:pt modelId="{88F768DD-1A63-472A-929E-085D48DD2018}">
      <dgm:prSet phldrT="[Texto]" custT="1"/>
      <dgm:spPr/>
      <dgm:t>
        <a:bodyPr/>
        <a:lstStyle/>
        <a:p>
          <a:r>
            <a:rPr lang="es-PE" sz="1400" dirty="0" smtClean="0">
              <a:latin typeface="Arial Narrow" pitchFamily="34" charset="0"/>
            </a:rPr>
            <a:t>Ingreso de la información del formulario en la base de datos</a:t>
          </a:r>
          <a:endParaRPr lang="es-MX" sz="1400" dirty="0"/>
        </a:p>
      </dgm:t>
    </dgm:pt>
    <dgm:pt modelId="{41E93D23-5C64-4572-B59B-E9C84E034D5D}" type="parTrans" cxnId="{F3B6D964-C00C-41F5-9293-8153856FE539}">
      <dgm:prSet/>
      <dgm:spPr/>
      <dgm:t>
        <a:bodyPr/>
        <a:lstStyle/>
        <a:p>
          <a:endParaRPr lang="es-MX" sz="1400"/>
        </a:p>
      </dgm:t>
    </dgm:pt>
    <dgm:pt modelId="{C5B56633-F498-4515-A6C7-5AF7697F00AE}" type="sibTrans" cxnId="{F3B6D964-C00C-41F5-9293-8153856FE539}">
      <dgm:prSet/>
      <dgm:spPr/>
      <dgm:t>
        <a:bodyPr/>
        <a:lstStyle/>
        <a:p>
          <a:endParaRPr lang="es-MX" sz="1400"/>
        </a:p>
      </dgm:t>
    </dgm:pt>
    <dgm:pt modelId="{279FB8F2-0905-4793-A198-15D178CC1D11}">
      <dgm:prSet custT="1"/>
      <dgm:spPr/>
      <dgm:t>
        <a:bodyPr/>
        <a:lstStyle/>
        <a:p>
          <a:r>
            <a:rPr lang="es-PE" sz="1400" dirty="0" smtClean="0">
              <a:latin typeface="Arial Narrow" pitchFamily="34" charset="0"/>
            </a:rPr>
            <a:t>Prioridad en la atención</a:t>
          </a:r>
          <a:endParaRPr lang="es-PE" sz="1400" dirty="0">
            <a:latin typeface="Arial Narrow" pitchFamily="34" charset="0"/>
          </a:endParaRPr>
        </a:p>
      </dgm:t>
    </dgm:pt>
    <dgm:pt modelId="{88CDAC0F-1EB9-4ED6-94D1-28BDD4A91B2A}" type="parTrans" cxnId="{F6241C92-F1A6-4DAD-B959-8A9D45B60B57}">
      <dgm:prSet/>
      <dgm:spPr/>
      <dgm:t>
        <a:bodyPr/>
        <a:lstStyle/>
        <a:p>
          <a:endParaRPr lang="es-MX" sz="1400"/>
        </a:p>
      </dgm:t>
    </dgm:pt>
    <dgm:pt modelId="{95C94F8A-73DB-4FBA-BBAF-ADCCE67B2E23}" type="sibTrans" cxnId="{F6241C92-F1A6-4DAD-B959-8A9D45B60B57}">
      <dgm:prSet/>
      <dgm:spPr/>
      <dgm:t>
        <a:bodyPr/>
        <a:lstStyle/>
        <a:p>
          <a:endParaRPr lang="es-MX" sz="1400"/>
        </a:p>
      </dgm:t>
    </dgm:pt>
    <dgm:pt modelId="{3A716FC6-960F-4D59-81B7-74680F860309}">
      <dgm:prSet custT="1"/>
      <dgm:spPr/>
      <dgm:t>
        <a:bodyPr/>
        <a:lstStyle/>
        <a:p>
          <a:r>
            <a:rPr lang="es-PE" sz="1400" dirty="0" smtClean="0">
              <a:latin typeface="Arial Narrow" pitchFamily="34" charset="0"/>
            </a:rPr>
            <a:t>Identificación del expediente con las letras APA</a:t>
          </a:r>
          <a:endParaRPr lang="es-PE" sz="1400" dirty="0">
            <a:latin typeface="Arial Narrow" pitchFamily="34" charset="0"/>
          </a:endParaRPr>
        </a:p>
      </dgm:t>
    </dgm:pt>
    <dgm:pt modelId="{202CC8A3-7F9A-4C1C-865B-B9F33C2C0A6C}" type="parTrans" cxnId="{6F118803-5A40-440D-B721-20B9A8A5153C}">
      <dgm:prSet/>
      <dgm:spPr/>
      <dgm:t>
        <a:bodyPr/>
        <a:lstStyle/>
        <a:p>
          <a:endParaRPr lang="es-MX" sz="1400"/>
        </a:p>
      </dgm:t>
    </dgm:pt>
    <dgm:pt modelId="{7981D4DC-18F0-49DD-B6F0-0ABC36DDDCA6}" type="sibTrans" cxnId="{6F118803-5A40-440D-B721-20B9A8A5153C}">
      <dgm:prSet/>
      <dgm:spPr/>
      <dgm:t>
        <a:bodyPr/>
        <a:lstStyle/>
        <a:p>
          <a:endParaRPr lang="es-MX" sz="1400"/>
        </a:p>
      </dgm:t>
    </dgm:pt>
    <dgm:pt modelId="{134EE4F7-0DA0-47CF-B36A-BFDF5AAE9D41}">
      <dgm:prSet custT="1"/>
      <dgm:spPr/>
      <dgm:t>
        <a:bodyPr/>
        <a:lstStyle/>
        <a:p>
          <a:r>
            <a:rPr lang="es-PE" sz="1400" smtClean="0">
              <a:latin typeface="Arial Narrow" pitchFamily="34" charset="0"/>
            </a:rPr>
            <a:t>Aplicación de formulario</a:t>
          </a:r>
          <a:endParaRPr lang="es-PE" sz="1400">
            <a:latin typeface="Arial Narrow" pitchFamily="34" charset="0"/>
          </a:endParaRPr>
        </a:p>
      </dgm:t>
    </dgm:pt>
    <dgm:pt modelId="{466F01B9-99C3-48B0-9556-05B0FD392191}" type="parTrans" cxnId="{8A3427AB-85B9-4D60-B20F-127803A6A865}">
      <dgm:prSet/>
      <dgm:spPr/>
      <dgm:t>
        <a:bodyPr/>
        <a:lstStyle/>
        <a:p>
          <a:endParaRPr lang="es-MX" sz="1400"/>
        </a:p>
      </dgm:t>
    </dgm:pt>
    <dgm:pt modelId="{36A84DBE-3356-4473-894B-DA615912FC44}" type="sibTrans" cxnId="{8A3427AB-85B9-4D60-B20F-127803A6A865}">
      <dgm:prSet/>
      <dgm:spPr/>
      <dgm:t>
        <a:bodyPr/>
        <a:lstStyle/>
        <a:p>
          <a:endParaRPr lang="es-MX" sz="1400"/>
        </a:p>
      </dgm:t>
    </dgm:pt>
    <dgm:pt modelId="{B723E356-B367-4417-9B50-7DEDE8244DEE}">
      <dgm:prSet custT="1"/>
      <dgm:spPr/>
      <dgm:t>
        <a:bodyPr/>
        <a:lstStyle/>
        <a:p>
          <a:r>
            <a:rPr lang="es-PE" sz="1400" dirty="0" smtClean="0">
              <a:latin typeface="Arial Narrow" pitchFamily="34" charset="0"/>
            </a:rPr>
            <a:t>Registro del código y del expediente en la base de datos</a:t>
          </a:r>
          <a:endParaRPr lang="es-PE" sz="1400" dirty="0">
            <a:latin typeface="Arial Narrow" pitchFamily="34" charset="0"/>
          </a:endParaRPr>
        </a:p>
      </dgm:t>
    </dgm:pt>
    <dgm:pt modelId="{B58DEDF2-E38C-4DAF-A03C-D1B984A3C118}" type="parTrans" cxnId="{6A5986BC-C096-4D72-B444-E51A4457D152}">
      <dgm:prSet/>
      <dgm:spPr/>
      <dgm:t>
        <a:bodyPr/>
        <a:lstStyle/>
        <a:p>
          <a:endParaRPr lang="es-MX" sz="1400"/>
        </a:p>
      </dgm:t>
    </dgm:pt>
    <dgm:pt modelId="{999DC668-48C6-4518-A65E-95F8F4813C26}" type="sibTrans" cxnId="{6A5986BC-C096-4D72-B444-E51A4457D152}">
      <dgm:prSet/>
      <dgm:spPr/>
      <dgm:t>
        <a:bodyPr/>
        <a:lstStyle/>
        <a:p>
          <a:endParaRPr lang="es-MX" sz="1400"/>
        </a:p>
      </dgm:t>
    </dgm:pt>
    <dgm:pt modelId="{359FF125-DA44-4EEF-92AB-4CCE14891E9B}">
      <dgm:prSet custT="1"/>
      <dgm:spPr/>
      <dgm:t>
        <a:bodyPr/>
        <a:lstStyle/>
        <a:p>
          <a:r>
            <a:rPr lang="es-PE" sz="1400" dirty="0" smtClean="0">
              <a:latin typeface="Arial Narrow" pitchFamily="34" charset="0"/>
            </a:rPr>
            <a:t>Atención en el idioma </a:t>
          </a:r>
          <a:endParaRPr lang="es-PE" sz="1400" dirty="0">
            <a:latin typeface="Arial Narrow" pitchFamily="34" charset="0"/>
          </a:endParaRPr>
        </a:p>
      </dgm:t>
    </dgm:pt>
    <dgm:pt modelId="{C77E7316-5AC8-4177-8269-16F9754CAAF2}" type="parTrans" cxnId="{8FD7E3CD-C6D8-4A10-A1BA-9378E86E5E2D}">
      <dgm:prSet/>
      <dgm:spPr/>
      <dgm:t>
        <a:bodyPr/>
        <a:lstStyle/>
        <a:p>
          <a:endParaRPr lang="es-MX" sz="1400"/>
        </a:p>
      </dgm:t>
    </dgm:pt>
    <dgm:pt modelId="{DB127101-DD88-4343-A89E-14257F0B6E01}" type="sibTrans" cxnId="{8FD7E3CD-C6D8-4A10-A1BA-9378E86E5E2D}">
      <dgm:prSet/>
      <dgm:spPr/>
      <dgm:t>
        <a:bodyPr/>
        <a:lstStyle/>
        <a:p>
          <a:endParaRPr lang="es-MX" sz="1400"/>
        </a:p>
      </dgm:t>
    </dgm:pt>
    <dgm:pt modelId="{7D02C2B9-31E1-4413-87B7-7F3E30633C24}">
      <dgm:prSet custT="1"/>
      <dgm:spPr/>
      <dgm:t>
        <a:bodyPr/>
        <a:lstStyle/>
        <a:p>
          <a:r>
            <a:rPr lang="es-PE" sz="1400" dirty="0" smtClean="0">
              <a:latin typeface="Arial Narrow" pitchFamily="34" charset="0"/>
            </a:rPr>
            <a:t>Información para la interposición de denuncias o demandas</a:t>
          </a:r>
          <a:endParaRPr lang="es-PE" sz="1400" dirty="0">
            <a:latin typeface="Arial Narrow" pitchFamily="34" charset="0"/>
          </a:endParaRPr>
        </a:p>
      </dgm:t>
    </dgm:pt>
    <dgm:pt modelId="{BC31CAB0-6D9D-47B1-B3E7-D4DB91DE7845}" type="parTrans" cxnId="{D0D49DCE-4F8D-44D8-8DAB-3984EF2D119A}">
      <dgm:prSet/>
      <dgm:spPr/>
      <dgm:t>
        <a:bodyPr/>
        <a:lstStyle/>
        <a:p>
          <a:endParaRPr lang="es-MX" sz="1400"/>
        </a:p>
      </dgm:t>
    </dgm:pt>
    <dgm:pt modelId="{09A520A4-8CCB-43D7-800E-501C2AFC76F1}" type="sibTrans" cxnId="{D0D49DCE-4F8D-44D8-8DAB-3984EF2D119A}">
      <dgm:prSet/>
      <dgm:spPr/>
      <dgm:t>
        <a:bodyPr/>
        <a:lstStyle/>
        <a:p>
          <a:endParaRPr lang="es-MX" sz="1400"/>
        </a:p>
      </dgm:t>
    </dgm:pt>
    <dgm:pt modelId="{C63EFCB0-1629-49B9-AE5D-EB488C16EC92}">
      <dgm:prSet custT="1"/>
      <dgm:spPr/>
      <dgm:t>
        <a:bodyPr/>
        <a:lstStyle/>
        <a:p>
          <a:r>
            <a:rPr lang="es-PE" sz="1400" smtClean="0">
              <a:latin typeface="Arial Narrow" pitchFamily="34" charset="0"/>
            </a:rPr>
            <a:t>Coordinación con el Sistema Nacional de Defensa Pública</a:t>
          </a:r>
          <a:endParaRPr lang="es-PE" sz="1400">
            <a:latin typeface="Arial Narrow" pitchFamily="34" charset="0"/>
          </a:endParaRPr>
        </a:p>
      </dgm:t>
    </dgm:pt>
    <dgm:pt modelId="{3141EBAA-8B37-4E1A-A628-40172AE37247}" type="parTrans" cxnId="{E303E30C-675B-4B31-8BBB-FB0DE0A13954}">
      <dgm:prSet/>
      <dgm:spPr/>
      <dgm:t>
        <a:bodyPr/>
        <a:lstStyle/>
        <a:p>
          <a:endParaRPr lang="es-MX" sz="1400"/>
        </a:p>
      </dgm:t>
    </dgm:pt>
    <dgm:pt modelId="{1713FEF8-961A-46BC-A01D-DE5DB942C042}" type="sibTrans" cxnId="{E303E30C-675B-4B31-8BBB-FB0DE0A13954}">
      <dgm:prSet/>
      <dgm:spPr/>
      <dgm:t>
        <a:bodyPr/>
        <a:lstStyle/>
        <a:p>
          <a:endParaRPr lang="es-MX" sz="1400"/>
        </a:p>
      </dgm:t>
    </dgm:pt>
    <dgm:pt modelId="{8E49769A-2562-4558-9A70-ADD1A8EF4027}">
      <dgm:prSet custT="1"/>
      <dgm:spPr/>
      <dgm:t>
        <a:bodyPr/>
        <a:lstStyle/>
        <a:p>
          <a:r>
            <a:rPr lang="es-PE" sz="1400" smtClean="0">
              <a:latin typeface="Arial Narrow" pitchFamily="34" charset="0"/>
            </a:rPr>
            <a:t>Completar el formulario</a:t>
          </a:r>
          <a:endParaRPr lang="es-PE" sz="1400">
            <a:latin typeface="Arial Narrow" pitchFamily="34" charset="0"/>
          </a:endParaRPr>
        </a:p>
      </dgm:t>
    </dgm:pt>
    <dgm:pt modelId="{1D1D0672-50BC-450B-AC3B-A658D834A890}" type="parTrans" cxnId="{4B2DE388-D11D-43A5-A16C-8F064A425D44}">
      <dgm:prSet/>
      <dgm:spPr/>
      <dgm:t>
        <a:bodyPr/>
        <a:lstStyle/>
        <a:p>
          <a:endParaRPr lang="es-MX" sz="1400"/>
        </a:p>
      </dgm:t>
    </dgm:pt>
    <dgm:pt modelId="{D36ED35E-76FB-4B4C-974A-63DDA58FA859}" type="sibTrans" cxnId="{4B2DE388-D11D-43A5-A16C-8F064A425D44}">
      <dgm:prSet/>
      <dgm:spPr/>
      <dgm:t>
        <a:bodyPr/>
        <a:lstStyle/>
        <a:p>
          <a:endParaRPr lang="es-MX" sz="1400"/>
        </a:p>
      </dgm:t>
    </dgm:pt>
    <dgm:pt modelId="{01D57685-6CA3-48C9-B3A5-7D4AA1CB8590}">
      <dgm:prSet custT="1"/>
      <dgm:spPr/>
      <dgm:t>
        <a:bodyPr/>
        <a:lstStyle/>
        <a:p>
          <a:r>
            <a:rPr lang="es-PE" sz="1400" dirty="0" smtClean="0">
              <a:latin typeface="Arial Narrow" pitchFamily="34" charset="0"/>
            </a:rPr>
            <a:t>Atención en el idioma </a:t>
          </a:r>
          <a:endParaRPr lang="es-PE" sz="1400" dirty="0">
            <a:latin typeface="Arial Narrow" pitchFamily="34" charset="0"/>
          </a:endParaRPr>
        </a:p>
      </dgm:t>
    </dgm:pt>
    <dgm:pt modelId="{1F3F2CCC-1258-4637-ABC1-88F336E77293}" type="parTrans" cxnId="{F38C06B2-AE19-4918-B862-0B3753AC70D4}">
      <dgm:prSet/>
      <dgm:spPr/>
      <dgm:t>
        <a:bodyPr/>
        <a:lstStyle/>
        <a:p>
          <a:endParaRPr lang="es-MX" sz="1400"/>
        </a:p>
      </dgm:t>
    </dgm:pt>
    <dgm:pt modelId="{6673C122-9E61-4ADE-8126-0EFABF1B6372}" type="sibTrans" cxnId="{F38C06B2-AE19-4918-B862-0B3753AC70D4}">
      <dgm:prSet/>
      <dgm:spPr/>
      <dgm:t>
        <a:bodyPr/>
        <a:lstStyle/>
        <a:p>
          <a:endParaRPr lang="es-MX" sz="1400"/>
        </a:p>
      </dgm:t>
    </dgm:pt>
    <dgm:pt modelId="{DD11A06E-E4F9-4D1F-8B44-ACC3FB04E561}">
      <dgm:prSet custT="1"/>
      <dgm:spPr/>
      <dgm:t>
        <a:bodyPr/>
        <a:lstStyle/>
        <a:p>
          <a:pPr algn="ctr"/>
          <a:r>
            <a:rPr lang="es-PE" sz="1400" b="1" dirty="0" smtClean="0">
              <a:latin typeface="Arial Narrow" pitchFamily="34" charset="0"/>
            </a:rPr>
            <a:t>4° Juzgado o Sala</a:t>
          </a:r>
          <a:endParaRPr lang="es-MX" sz="1400" dirty="0"/>
        </a:p>
      </dgm:t>
    </dgm:pt>
    <dgm:pt modelId="{DCD7F1C6-B66F-4A6D-8115-F195885333CA}" type="parTrans" cxnId="{9A996EA3-CBDA-4850-9886-CABF11692D50}">
      <dgm:prSet/>
      <dgm:spPr/>
      <dgm:t>
        <a:bodyPr/>
        <a:lstStyle/>
        <a:p>
          <a:endParaRPr lang="es-MX" sz="1400"/>
        </a:p>
      </dgm:t>
    </dgm:pt>
    <dgm:pt modelId="{B9EF90E1-C271-4064-A745-4989A2618F7A}" type="sibTrans" cxnId="{9A996EA3-CBDA-4850-9886-CABF11692D50}">
      <dgm:prSet/>
      <dgm:spPr/>
      <dgm:t>
        <a:bodyPr/>
        <a:lstStyle/>
        <a:p>
          <a:endParaRPr lang="es-MX" sz="1400"/>
        </a:p>
      </dgm:t>
    </dgm:pt>
    <dgm:pt modelId="{2FEB2491-F392-4910-9FD1-80AF20718516}">
      <dgm:prSet custT="1"/>
      <dgm:spPr/>
      <dgm:t>
        <a:bodyPr/>
        <a:lstStyle/>
        <a:p>
          <a:r>
            <a:rPr lang="es-PE" sz="1400" dirty="0" smtClean="0">
              <a:latin typeface="Arial Narrow" pitchFamily="34" charset="0"/>
            </a:rPr>
            <a:t>Identificación de la condición</a:t>
          </a:r>
          <a:endParaRPr lang="es-MX" sz="1400" dirty="0"/>
        </a:p>
      </dgm:t>
    </dgm:pt>
    <dgm:pt modelId="{27E763BE-F5FF-47DB-B0A1-CD5ACA6B5C9E}" type="parTrans" cxnId="{42BE433C-1FC0-4059-B34C-A4473EF565D7}">
      <dgm:prSet/>
      <dgm:spPr/>
      <dgm:t>
        <a:bodyPr/>
        <a:lstStyle/>
        <a:p>
          <a:endParaRPr lang="es-MX" sz="1400"/>
        </a:p>
      </dgm:t>
    </dgm:pt>
    <dgm:pt modelId="{A3B81FDD-DD1A-4FD7-AD7E-0C3D63CBBEF2}" type="sibTrans" cxnId="{42BE433C-1FC0-4059-B34C-A4473EF565D7}">
      <dgm:prSet/>
      <dgm:spPr/>
      <dgm:t>
        <a:bodyPr/>
        <a:lstStyle/>
        <a:p>
          <a:endParaRPr lang="es-MX" sz="1400"/>
        </a:p>
      </dgm:t>
    </dgm:pt>
    <dgm:pt modelId="{BEC0CABD-F3DF-4927-8DB5-ACD9BFFA3665}">
      <dgm:prSet custT="1"/>
      <dgm:spPr/>
      <dgm:t>
        <a:bodyPr/>
        <a:lstStyle/>
        <a:p>
          <a:r>
            <a:rPr lang="es-PE" sz="1400" smtClean="0">
              <a:latin typeface="Arial Narrow" pitchFamily="34" charset="0"/>
            </a:rPr>
            <a:t>Activación del protocolo de actuación</a:t>
          </a:r>
          <a:endParaRPr lang="es-PE" sz="1400">
            <a:latin typeface="Arial Narrow" pitchFamily="34" charset="0"/>
          </a:endParaRPr>
        </a:p>
      </dgm:t>
    </dgm:pt>
    <dgm:pt modelId="{D19C0BC0-4786-4F1D-A58A-0234C6D8356C}" type="parTrans" cxnId="{C4C1B2A0-2C9F-4ED0-B2B7-A23EFB39053B}">
      <dgm:prSet/>
      <dgm:spPr/>
      <dgm:t>
        <a:bodyPr/>
        <a:lstStyle/>
        <a:p>
          <a:endParaRPr lang="es-MX" sz="1400"/>
        </a:p>
      </dgm:t>
    </dgm:pt>
    <dgm:pt modelId="{80AC9E89-58A4-4E7D-8FD8-EE15C9392F18}" type="sibTrans" cxnId="{C4C1B2A0-2C9F-4ED0-B2B7-A23EFB39053B}">
      <dgm:prSet/>
      <dgm:spPr/>
      <dgm:t>
        <a:bodyPr/>
        <a:lstStyle/>
        <a:p>
          <a:endParaRPr lang="es-MX" sz="1400"/>
        </a:p>
      </dgm:t>
    </dgm:pt>
    <dgm:pt modelId="{89877526-B354-47E1-B23A-4CC97089DB4E}">
      <dgm:prSet custT="1"/>
      <dgm:spPr/>
      <dgm:t>
        <a:bodyPr/>
        <a:lstStyle/>
        <a:p>
          <a:r>
            <a:rPr lang="es-PE" sz="1400" dirty="0" smtClean="0">
              <a:latin typeface="Arial Narrow" pitchFamily="34" charset="0"/>
            </a:rPr>
            <a:t>Revisa y completa el formulario con información del expediente</a:t>
          </a:r>
          <a:endParaRPr lang="es-PE" sz="1400" dirty="0">
            <a:latin typeface="Arial Narrow" pitchFamily="34" charset="0"/>
          </a:endParaRPr>
        </a:p>
      </dgm:t>
    </dgm:pt>
    <dgm:pt modelId="{317CD6D2-6BC8-49A5-8479-AF4638DE95CF}" type="parTrans" cxnId="{4BACA790-AF3D-4F95-80A7-E7086E11BDA4}">
      <dgm:prSet/>
      <dgm:spPr/>
      <dgm:t>
        <a:bodyPr/>
        <a:lstStyle/>
        <a:p>
          <a:endParaRPr lang="es-MX" sz="1400"/>
        </a:p>
      </dgm:t>
    </dgm:pt>
    <dgm:pt modelId="{A149EBD9-D401-410B-8647-C56B72D68E3A}" type="sibTrans" cxnId="{4BACA790-AF3D-4F95-80A7-E7086E11BDA4}">
      <dgm:prSet/>
      <dgm:spPr/>
      <dgm:t>
        <a:bodyPr/>
        <a:lstStyle/>
        <a:p>
          <a:endParaRPr lang="es-MX" sz="1400"/>
        </a:p>
      </dgm:t>
    </dgm:pt>
    <dgm:pt modelId="{7F3BA670-498E-4AC9-91D8-DC51AF092BDE}">
      <dgm:prSet custT="1"/>
      <dgm:spPr/>
      <dgm:t>
        <a:bodyPr/>
        <a:lstStyle/>
        <a:p>
          <a:r>
            <a:rPr lang="es-PE" sz="1400" dirty="0" smtClean="0">
              <a:latin typeface="Arial Narrow" pitchFamily="34" charset="0"/>
            </a:rPr>
            <a:t>Oficio a los demás operadores del sistema nacional de justicia</a:t>
          </a:r>
          <a:endParaRPr lang="es-PE" sz="1400" dirty="0">
            <a:latin typeface="Arial Narrow" pitchFamily="34" charset="0"/>
          </a:endParaRPr>
        </a:p>
      </dgm:t>
    </dgm:pt>
    <dgm:pt modelId="{08EF0ED0-A041-4999-89EF-1A68E4BDEF3F}" type="parTrans" cxnId="{97AA0BDB-7FFC-418B-B99A-CF8A1BE07392}">
      <dgm:prSet/>
      <dgm:spPr/>
      <dgm:t>
        <a:bodyPr/>
        <a:lstStyle/>
        <a:p>
          <a:endParaRPr lang="es-MX" sz="1400"/>
        </a:p>
      </dgm:t>
    </dgm:pt>
    <dgm:pt modelId="{C23F85E6-E4B0-42B5-80E1-EF310C2FF73F}" type="sibTrans" cxnId="{97AA0BDB-7FFC-418B-B99A-CF8A1BE07392}">
      <dgm:prSet/>
      <dgm:spPr/>
      <dgm:t>
        <a:bodyPr/>
        <a:lstStyle/>
        <a:p>
          <a:endParaRPr lang="es-MX" sz="1400"/>
        </a:p>
      </dgm:t>
    </dgm:pt>
    <dgm:pt modelId="{52A12519-1E45-447B-9EC5-346666E8E9DA}">
      <dgm:prSet custT="1"/>
      <dgm:spPr/>
      <dgm:t>
        <a:bodyPr/>
        <a:lstStyle/>
        <a:p>
          <a:r>
            <a:rPr lang="es-PE" sz="1400" dirty="0" smtClean="0">
              <a:latin typeface="Arial Narrow" pitchFamily="34" charset="0"/>
            </a:rPr>
            <a:t>Pregunta por la condición</a:t>
          </a:r>
          <a:endParaRPr lang="es-PE" sz="1400" dirty="0">
            <a:latin typeface="Arial Narrow" pitchFamily="34" charset="0"/>
          </a:endParaRPr>
        </a:p>
      </dgm:t>
    </dgm:pt>
    <dgm:pt modelId="{B4A96E43-C7AE-4CE0-8885-B0437FDD8BA3}" type="parTrans" cxnId="{973F4444-A9EC-4B71-A29E-E7DA0BC95353}">
      <dgm:prSet/>
      <dgm:spPr/>
      <dgm:t>
        <a:bodyPr/>
        <a:lstStyle/>
        <a:p>
          <a:endParaRPr lang="es-MX"/>
        </a:p>
      </dgm:t>
    </dgm:pt>
    <dgm:pt modelId="{D8AEDE3B-B6CB-48F2-B5C6-C0811345A585}" type="sibTrans" cxnId="{973F4444-A9EC-4B71-A29E-E7DA0BC95353}">
      <dgm:prSet/>
      <dgm:spPr/>
      <dgm:t>
        <a:bodyPr/>
        <a:lstStyle/>
        <a:p>
          <a:endParaRPr lang="es-MX"/>
        </a:p>
      </dgm:t>
    </dgm:pt>
    <dgm:pt modelId="{7CF35E2B-3A62-445F-A875-B101840D6C88}" type="pres">
      <dgm:prSet presAssocID="{934CE70F-1001-4E8C-8B32-41B4D5D4F382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s-PE"/>
        </a:p>
      </dgm:t>
    </dgm:pt>
    <dgm:pt modelId="{5D489BDD-DB65-44FC-83E9-FDD351AD3B4E}" type="pres">
      <dgm:prSet presAssocID="{EF20C728-C347-4C88-B37D-957ED3267D1A}" presName="composite" presStyleCnt="0"/>
      <dgm:spPr/>
    </dgm:pt>
    <dgm:pt modelId="{9F5011A9-05FC-48AE-8F43-612AF8FD65A0}" type="pres">
      <dgm:prSet presAssocID="{EF20C728-C347-4C88-B37D-957ED3267D1A}" presName="parTx" presStyleLbl="node1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6EAFC8E5-D4C7-4423-8CF9-3FE9FF983791}" type="pres">
      <dgm:prSet presAssocID="{EF20C728-C347-4C88-B37D-957ED3267D1A}" presName="parSh" presStyleLbl="node1" presStyleIdx="0" presStyleCnt="4" custScaleX="137492" custScaleY="119004" custLinFactNeighborX="-5696" custLinFactNeighborY="-3113"/>
      <dgm:spPr/>
      <dgm:t>
        <a:bodyPr/>
        <a:lstStyle/>
        <a:p>
          <a:endParaRPr lang="es-MX"/>
        </a:p>
      </dgm:t>
    </dgm:pt>
    <dgm:pt modelId="{EB8DEE3E-287D-4ED2-94CD-6EB6CD9106C3}" type="pres">
      <dgm:prSet presAssocID="{EF20C728-C347-4C88-B37D-957ED3267D1A}" presName="desTx" presStyleLbl="fgAcc1" presStyleIdx="0" presStyleCnt="4" custScaleX="118984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69103A6B-7B9E-4882-85ED-DF62E225920C}" type="pres">
      <dgm:prSet presAssocID="{3CEC1A97-E08D-4DAD-81CE-F6E57EEC58BF}" presName="sibTrans" presStyleLbl="sibTrans2D1" presStyleIdx="0" presStyleCnt="3"/>
      <dgm:spPr/>
      <dgm:t>
        <a:bodyPr/>
        <a:lstStyle/>
        <a:p>
          <a:endParaRPr lang="es-PE"/>
        </a:p>
      </dgm:t>
    </dgm:pt>
    <dgm:pt modelId="{52CD41C4-0B04-4A3A-8C2E-B608A85DF6B0}" type="pres">
      <dgm:prSet presAssocID="{3CEC1A97-E08D-4DAD-81CE-F6E57EEC58BF}" presName="connTx" presStyleLbl="sibTrans2D1" presStyleIdx="0" presStyleCnt="3"/>
      <dgm:spPr/>
      <dgm:t>
        <a:bodyPr/>
        <a:lstStyle/>
        <a:p>
          <a:endParaRPr lang="es-PE"/>
        </a:p>
      </dgm:t>
    </dgm:pt>
    <dgm:pt modelId="{88B942EA-2CE2-4D9B-8533-3BF288074890}" type="pres">
      <dgm:prSet presAssocID="{52E30688-10DE-4827-911B-42225A229727}" presName="composite" presStyleCnt="0"/>
      <dgm:spPr/>
    </dgm:pt>
    <dgm:pt modelId="{5F1A0480-6540-481E-A2F9-0FA4CAF5ABB8}" type="pres">
      <dgm:prSet presAssocID="{52E30688-10DE-4827-911B-42225A229727}" presName="parTx" presStyleLbl="node1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81125CD4-511B-4F2F-8BF8-1D64F8599F52}" type="pres">
      <dgm:prSet presAssocID="{52E30688-10DE-4827-911B-42225A229727}" presName="parSh" presStyleLbl="node1" presStyleIdx="1" presStyleCnt="4" custScaleX="154208" custScaleY="99511"/>
      <dgm:spPr/>
      <dgm:t>
        <a:bodyPr/>
        <a:lstStyle/>
        <a:p>
          <a:endParaRPr lang="es-MX"/>
        </a:p>
      </dgm:t>
    </dgm:pt>
    <dgm:pt modelId="{C57DCD89-4A09-4E05-893E-EF62BB129B7C}" type="pres">
      <dgm:prSet presAssocID="{52E30688-10DE-4827-911B-42225A229727}" presName="desTx" presStyleLbl="fgAcc1" presStyleIdx="1" presStyleCnt="4" custScaleX="121934" custScaleY="100996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49897AEC-9358-47CC-97A9-C5EE1DA2CB49}" type="pres">
      <dgm:prSet presAssocID="{61C853E2-CDD1-4710-B5C5-B82305D16764}" presName="sibTrans" presStyleLbl="sibTrans2D1" presStyleIdx="1" presStyleCnt="3"/>
      <dgm:spPr/>
      <dgm:t>
        <a:bodyPr/>
        <a:lstStyle/>
        <a:p>
          <a:endParaRPr lang="es-PE"/>
        </a:p>
      </dgm:t>
    </dgm:pt>
    <dgm:pt modelId="{5E980847-D92E-41B8-8E58-A3E0EE7C7D50}" type="pres">
      <dgm:prSet presAssocID="{61C853E2-CDD1-4710-B5C5-B82305D16764}" presName="connTx" presStyleLbl="sibTrans2D1" presStyleIdx="1" presStyleCnt="3"/>
      <dgm:spPr/>
      <dgm:t>
        <a:bodyPr/>
        <a:lstStyle/>
        <a:p>
          <a:endParaRPr lang="es-PE"/>
        </a:p>
      </dgm:t>
    </dgm:pt>
    <dgm:pt modelId="{3406A919-157C-49EE-B562-50BB2E628814}" type="pres">
      <dgm:prSet presAssocID="{FC8815AE-FA30-4BBC-8238-80D262B98E48}" presName="composite" presStyleCnt="0"/>
      <dgm:spPr/>
    </dgm:pt>
    <dgm:pt modelId="{167BB601-FFC3-4D3D-82FB-0C29347C2CAD}" type="pres">
      <dgm:prSet presAssocID="{FC8815AE-FA30-4BBC-8238-80D262B98E48}" presName="parTx" presStyleLbl="node1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EF4CE5F8-D667-4017-9684-32A52376DDD3}" type="pres">
      <dgm:prSet presAssocID="{FC8815AE-FA30-4BBC-8238-80D262B98E48}" presName="parSh" presStyleLbl="node1" presStyleIdx="2" presStyleCnt="4" custScaleX="134642" custScaleY="105886"/>
      <dgm:spPr/>
      <dgm:t>
        <a:bodyPr/>
        <a:lstStyle/>
        <a:p>
          <a:endParaRPr lang="es-MX"/>
        </a:p>
      </dgm:t>
    </dgm:pt>
    <dgm:pt modelId="{0B33D73B-3AED-4304-873B-0B2141DDCF10}" type="pres">
      <dgm:prSet presAssocID="{FC8815AE-FA30-4BBC-8238-80D262B98E48}" presName="desTx" presStyleLbl="fgAcc1" presStyleIdx="2" presStyleCnt="4" custScaleX="118422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91C8B3E0-49F5-4000-8D30-446F8AFDEAFE}" type="pres">
      <dgm:prSet presAssocID="{79F18174-428D-4389-AB0F-4EBA9A19992C}" presName="sibTrans" presStyleLbl="sibTrans2D1" presStyleIdx="2" presStyleCnt="3"/>
      <dgm:spPr/>
      <dgm:t>
        <a:bodyPr/>
        <a:lstStyle/>
        <a:p>
          <a:endParaRPr lang="es-PE"/>
        </a:p>
      </dgm:t>
    </dgm:pt>
    <dgm:pt modelId="{100C3B88-C04F-4A8F-B308-3A453061F3B8}" type="pres">
      <dgm:prSet presAssocID="{79F18174-428D-4389-AB0F-4EBA9A19992C}" presName="connTx" presStyleLbl="sibTrans2D1" presStyleIdx="2" presStyleCnt="3"/>
      <dgm:spPr/>
      <dgm:t>
        <a:bodyPr/>
        <a:lstStyle/>
        <a:p>
          <a:endParaRPr lang="es-PE"/>
        </a:p>
      </dgm:t>
    </dgm:pt>
    <dgm:pt modelId="{4E493836-4BDF-4CA1-A3F3-FC63AB95B2EB}" type="pres">
      <dgm:prSet presAssocID="{DD11A06E-E4F9-4D1F-8B44-ACC3FB04E561}" presName="composite" presStyleCnt="0"/>
      <dgm:spPr/>
    </dgm:pt>
    <dgm:pt modelId="{8651AFD5-5F98-4F68-AD5A-69F32536EB02}" type="pres">
      <dgm:prSet presAssocID="{DD11A06E-E4F9-4D1F-8B44-ACC3FB04E561}" presName="parTx" presStyleLbl="node1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4FD5A4B9-CFBF-4E1E-808C-AE8C389B5BE4}" type="pres">
      <dgm:prSet presAssocID="{DD11A06E-E4F9-4D1F-8B44-ACC3FB04E561}" presName="parSh" presStyleLbl="node1" presStyleIdx="3" presStyleCnt="4" custScaleX="115855" custScaleY="113272"/>
      <dgm:spPr/>
      <dgm:t>
        <a:bodyPr/>
        <a:lstStyle/>
        <a:p>
          <a:endParaRPr lang="es-MX"/>
        </a:p>
      </dgm:t>
    </dgm:pt>
    <dgm:pt modelId="{7880FE5B-269C-49ED-A18F-4BF83EBD2DB7}" type="pres">
      <dgm:prSet presAssocID="{DD11A06E-E4F9-4D1F-8B44-ACC3FB04E561}" presName="desTx" presStyleLbl="fgAcc1" presStyleIdx="3" presStyleCnt="4" custScaleX="118913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</dgm:ptLst>
  <dgm:cxnLst>
    <dgm:cxn modelId="{F3B6D964-C00C-41F5-9293-8153856FE539}" srcId="{FC8815AE-FA30-4BBC-8238-80D262B98E48}" destId="{88F768DD-1A63-472A-929E-085D48DD2018}" srcOrd="0" destOrd="0" parTransId="{41E93D23-5C64-4572-B59B-E9C84E034D5D}" sibTransId="{C5B56633-F498-4515-A6C7-5AF7697F00AE}"/>
    <dgm:cxn modelId="{A95318E8-957D-4357-83E3-8ADF1CB527A3}" type="presOf" srcId="{14C5C162-DBBC-43B1-BAC4-5ECD08A82C62}" destId="{EB8DEE3E-287D-4ED2-94CD-6EB6CD9106C3}" srcOrd="0" destOrd="0" presId="urn:microsoft.com/office/officeart/2005/8/layout/process3"/>
    <dgm:cxn modelId="{4C2A1941-925D-405F-A7C1-DF0B5DF9C55A}" type="presOf" srcId="{52A12519-1E45-447B-9EC5-346666E8E9DA}" destId="{EB8DEE3E-287D-4ED2-94CD-6EB6CD9106C3}" srcOrd="0" destOrd="2" presId="urn:microsoft.com/office/officeart/2005/8/layout/process3"/>
    <dgm:cxn modelId="{C011C6DC-A039-4DBD-85FF-19E58CF2D0DE}" type="presOf" srcId="{359FF125-DA44-4EEF-92AB-4CCE14891E9B}" destId="{EB8DEE3E-287D-4ED2-94CD-6EB6CD9106C3}" srcOrd="0" destOrd="6" presId="urn:microsoft.com/office/officeart/2005/8/layout/process3"/>
    <dgm:cxn modelId="{36BD33AD-56ED-4A35-B636-B2101082E02F}" srcId="{934CE70F-1001-4E8C-8B32-41B4D5D4F382}" destId="{EF20C728-C347-4C88-B37D-957ED3267D1A}" srcOrd="0" destOrd="0" parTransId="{E116ED11-89D8-4432-ACF9-4190549F864A}" sibTransId="{3CEC1A97-E08D-4DAD-81CE-F6E57EEC58BF}"/>
    <dgm:cxn modelId="{D8912F7D-AAD9-410B-820E-05C6710631E9}" type="presOf" srcId="{279FB8F2-0905-4793-A198-15D178CC1D11}" destId="{EB8DEE3E-287D-4ED2-94CD-6EB6CD9106C3}" srcOrd="0" destOrd="1" presId="urn:microsoft.com/office/officeart/2005/8/layout/process3"/>
    <dgm:cxn modelId="{973F4444-A9EC-4B71-A29E-E7DA0BC95353}" srcId="{EF20C728-C347-4C88-B37D-957ED3267D1A}" destId="{52A12519-1E45-447B-9EC5-346666E8E9DA}" srcOrd="2" destOrd="0" parTransId="{B4A96E43-C7AE-4CE0-8885-B0437FDD8BA3}" sibTransId="{D8AEDE3B-B6CB-48F2-B5C6-C0811345A585}"/>
    <dgm:cxn modelId="{D0D49DCE-4F8D-44D8-8DAB-3984EF2D119A}" srcId="{52E30688-10DE-4827-911B-42225A229727}" destId="{7D02C2B9-31E1-4413-87B7-7F3E30633C24}" srcOrd="1" destOrd="0" parTransId="{BC31CAB0-6D9D-47B1-B3E7-D4DB91DE7845}" sibTransId="{09A520A4-8CCB-43D7-800E-501C2AFC76F1}"/>
    <dgm:cxn modelId="{C3B6FEF9-C8AB-455D-8D27-A6D185536159}" type="presOf" srcId="{52E30688-10DE-4827-911B-42225A229727}" destId="{5F1A0480-6540-481E-A2F9-0FA4CAF5ABB8}" srcOrd="0" destOrd="0" presId="urn:microsoft.com/office/officeart/2005/8/layout/process3"/>
    <dgm:cxn modelId="{F38C06B2-AE19-4918-B862-0B3753AC70D4}" srcId="{52E30688-10DE-4827-911B-42225A229727}" destId="{01D57685-6CA3-48C9-B3A5-7D4AA1CB8590}" srcOrd="4" destOrd="0" parTransId="{1F3F2CCC-1258-4637-ABC1-88F336E77293}" sibTransId="{6673C122-9E61-4ADE-8126-0EFABF1B6372}"/>
    <dgm:cxn modelId="{FA9E7351-D47E-423E-91F8-2441CE006532}" type="presOf" srcId="{3CEC1A97-E08D-4DAD-81CE-F6E57EEC58BF}" destId="{69103A6B-7B9E-4882-85ED-DF62E225920C}" srcOrd="0" destOrd="0" presId="urn:microsoft.com/office/officeart/2005/8/layout/process3"/>
    <dgm:cxn modelId="{E303E30C-675B-4B31-8BBB-FB0DE0A13954}" srcId="{52E30688-10DE-4827-911B-42225A229727}" destId="{C63EFCB0-1629-49B9-AE5D-EB488C16EC92}" srcOrd="2" destOrd="0" parTransId="{3141EBAA-8B37-4E1A-A628-40172AE37247}" sibTransId="{1713FEF8-961A-46BC-A01D-DE5DB942C042}"/>
    <dgm:cxn modelId="{6BA41890-6A91-42DE-8EA3-89C578FB968D}" type="presOf" srcId="{DD11A06E-E4F9-4D1F-8B44-ACC3FB04E561}" destId="{8651AFD5-5F98-4F68-AD5A-69F32536EB02}" srcOrd="0" destOrd="0" presId="urn:microsoft.com/office/officeart/2005/8/layout/process3"/>
    <dgm:cxn modelId="{F6241C92-F1A6-4DAD-B959-8A9D45B60B57}" srcId="{EF20C728-C347-4C88-B37D-957ED3267D1A}" destId="{279FB8F2-0905-4793-A198-15D178CC1D11}" srcOrd="1" destOrd="0" parTransId="{88CDAC0F-1EB9-4ED6-94D1-28BDD4A91B2A}" sibTransId="{95C94F8A-73DB-4FBA-BBAF-ADCCE67B2E23}"/>
    <dgm:cxn modelId="{4B2DE388-D11D-43A5-A16C-8F064A425D44}" srcId="{52E30688-10DE-4827-911B-42225A229727}" destId="{8E49769A-2562-4558-9A70-ADD1A8EF4027}" srcOrd="3" destOrd="0" parTransId="{1D1D0672-50BC-450B-AC3B-A658D834A890}" sibTransId="{D36ED35E-76FB-4B4C-974A-63DDA58FA859}"/>
    <dgm:cxn modelId="{BFC47E4D-F7B1-4912-A8D0-14EAB14E30F1}" type="presOf" srcId="{8E49769A-2562-4558-9A70-ADD1A8EF4027}" destId="{C57DCD89-4A09-4E05-893E-EF62BB129B7C}" srcOrd="0" destOrd="3" presId="urn:microsoft.com/office/officeart/2005/8/layout/process3"/>
    <dgm:cxn modelId="{AFB5A873-2A1A-4D5E-9D30-D9C5F35AA36D}" type="presOf" srcId="{134EE4F7-0DA0-47CF-B36A-BFDF5AAE9D41}" destId="{EB8DEE3E-287D-4ED2-94CD-6EB6CD9106C3}" srcOrd="0" destOrd="4" presId="urn:microsoft.com/office/officeart/2005/8/layout/process3"/>
    <dgm:cxn modelId="{B8D3538A-339A-4AFA-9D8F-61DCA8495322}" type="presOf" srcId="{DD11A06E-E4F9-4D1F-8B44-ACC3FB04E561}" destId="{4FD5A4B9-CFBF-4E1E-808C-AE8C389B5BE4}" srcOrd="1" destOrd="0" presId="urn:microsoft.com/office/officeart/2005/8/layout/process3"/>
    <dgm:cxn modelId="{16CF5379-1EA9-400B-BB01-4688A28FFCEA}" type="presOf" srcId="{61C853E2-CDD1-4710-B5C5-B82305D16764}" destId="{49897AEC-9358-47CC-97A9-C5EE1DA2CB49}" srcOrd="0" destOrd="0" presId="urn:microsoft.com/office/officeart/2005/8/layout/process3"/>
    <dgm:cxn modelId="{8A3427AB-85B9-4D60-B20F-127803A6A865}" srcId="{EF20C728-C347-4C88-B37D-957ED3267D1A}" destId="{134EE4F7-0DA0-47CF-B36A-BFDF5AAE9D41}" srcOrd="4" destOrd="0" parTransId="{466F01B9-99C3-48B0-9556-05B0FD392191}" sibTransId="{36A84DBE-3356-4473-894B-DA615912FC44}"/>
    <dgm:cxn modelId="{97AA0BDB-7FFC-418B-B99A-CF8A1BE07392}" srcId="{DD11A06E-E4F9-4D1F-8B44-ACC3FB04E561}" destId="{7F3BA670-498E-4AC9-91D8-DC51AF092BDE}" srcOrd="3" destOrd="0" parTransId="{08EF0ED0-A041-4999-89EF-1A68E4BDEF3F}" sibTransId="{C23F85E6-E4B0-42B5-80E1-EF310C2FF73F}"/>
    <dgm:cxn modelId="{42BE433C-1FC0-4059-B34C-A4473EF565D7}" srcId="{DD11A06E-E4F9-4D1F-8B44-ACC3FB04E561}" destId="{2FEB2491-F392-4910-9FD1-80AF20718516}" srcOrd="0" destOrd="0" parTransId="{27E763BE-F5FF-47DB-B0A1-CD5ACA6B5C9E}" sibTransId="{A3B81FDD-DD1A-4FD7-AD7E-0C3D63CBBEF2}"/>
    <dgm:cxn modelId="{6A5986BC-C096-4D72-B444-E51A4457D152}" srcId="{EF20C728-C347-4C88-B37D-957ED3267D1A}" destId="{B723E356-B367-4417-9B50-7DEDE8244DEE}" srcOrd="5" destOrd="0" parTransId="{B58DEDF2-E38C-4DAF-A03C-D1B984A3C118}" sibTransId="{999DC668-48C6-4518-A65E-95F8F4813C26}"/>
    <dgm:cxn modelId="{968A287C-1F79-4273-8F5B-E27B422C1459}" type="presOf" srcId="{EF20C728-C347-4C88-B37D-957ED3267D1A}" destId="{9F5011A9-05FC-48AE-8F43-612AF8FD65A0}" srcOrd="0" destOrd="0" presId="urn:microsoft.com/office/officeart/2005/8/layout/process3"/>
    <dgm:cxn modelId="{DEFE5F0A-7AF4-4840-B577-793065320A76}" type="presOf" srcId="{89877526-B354-47E1-B23A-4CC97089DB4E}" destId="{7880FE5B-269C-49ED-A18F-4BF83EBD2DB7}" srcOrd="0" destOrd="2" presId="urn:microsoft.com/office/officeart/2005/8/layout/process3"/>
    <dgm:cxn modelId="{7B9A9CFB-2A0B-4BCD-BB3D-A602D367E0AD}" srcId="{EF20C728-C347-4C88-B37D-957ED3267D1A}" destId="{14C5C162-DBBC-43B1-BAC4-5ECD08A82C62}" srcOrd="0" destOrd="0" parTransId="{2BAD751D-E96A-4D1E-9C5C-81E59B827BF3}" sibTransId="{FF926681-62AE-4A4C-B802-0E61BBF3820E}"/>
    <dgm:cxn modelId="{A84F738E-5A15-4776-8219-F8B14850D4C7}" type="presOf" srcId="{BEC0CABD-F3DF-4927-8DB5-ACD9BFFA3665}" destId="{7880FE5B-269C-49ED-A18F-4BF83EBD2DB7}" srcOrd="0" destOrd="1" presId="urn:microsoft.com/office/officeart/2005/8/layout/process3"/>
    <dgm:cxn modelId="{93222346-1CE2-4F3F-B148-16FA6BF7F9BC}" type="presOf" srcId="{3A716FC6-960F-4D59-81B7-74680F860309}" destId="{EB8DEE3E-287D-4ED2-94CD-6EB6CD9106C3}" srcOrd="0" destOrd="3" presId="urn:microsoft.com/office/officeart/2005/8/layout/process3"/>
    <dgm:cxn modelId="{B90B1F1A-E0D7-4C2C-AF4D-3A8402F54556}" type="presOf" srcId="{FC8815AE-FA30-4BBC-8238-80D262B98E48}" destId="{167BB601-FFC3-4D3D-82FB-0C29347C2CAD}" srcOrd="0" destOrd="0" presId="urn:microsoft.com/office/officeart/2005/8/layout/process3"/>
    <dgm:cxn modelId="{215815F8-D2CD-4573-9B6E-70906809230B}" type="presOf" srcId="{3CEC1A97-E08D-4DAD-81CE-F6E57EEC58BF}" destId="{52CD41C4-0B04-4A3A-8C2E-B608A85DF6B0}" srcOrd="1" destOrd="0" presId="urn:microsoft.com/office/officeart/2005/8/layout/process3"/>
    <dgm:cxn modelId="{8FD7E3CD-C6D8-4A10-A1BA-9378E86E5E2D}" srcId="{EF20C728-C347-4C88-B37D-957ED3267D1A}" destId="{359FF125-DA44-4EEF-92AB-4CCE14891E9B}" srcOrd="6" destOrd="0" parTransId="{C77E7316-5AC8-4177-8269-16F9754CAAF2}" sibTransId="{DB127101-DD88-4343-A89E-14257F0B6E01}"/>
    <dgm:cxn modelId="{DA5E29B1-8A6B-4695-B4DF-B216A40E0FBF}" type="presOf" srcId="{7D02C2B9-31E1-4413-87B7-7F3E30633C24}" destId="{C57DCD89-4A09-4E05-893E-EF62BB129B7C}" srcOrd="0" destOrd="1" presId="urn:microsoft.com/office/officeart/2005/8/layout/process3"/>
    <dgm:cxn modelId="{278335B8-E2A8-4B61-98A5-04AD6F13164B}" srcId="{52E30688-10DE-4827-911B-42225A229727}" destId="{C4A09E8D-0410-4458-9C0F-DFD3EED93173}" srcOrd="0" destOrd="0" parTransId="{E90D17A4-A7CB-47C2-B098-DFB114C04725}" sibTransId="{B7C0B921-7D73-437D-8C57-193BA5D6CE4F}"/>
    <dgm:cxn modelId="{6F118803-5A40-440D-B721-20B9A8A5153C}" srcId="{EF20C728-C347-4C88-B37D-957ED3267D1A}" destId="{3A716FC6-960F-4D59-81B7-74680F860309}" srcOrd="3" destOrd="0" parTransId="{202CC8A3-7F9A-4C1C-865B-B9F33C2C0A6C}" sibTransId="{7981D4DC-18F0-49DD-B6F0-0ABC36DDDCA6}"/>
    <dgm:cxn modelId="{727DD627-26ED-42F7-861D-998792293964}" type="presOf" srcId="{C63EFCB0-1629-49B9-AE5D-EB488C16EC92}" destId="{C57DCD89-4A09-4E05-893E-EF62BB129B7C}" srcOrd="0" destOrd="2" presId="urn:microsoft.com/office/officeart/2005/8/layout/process3"/>
    <dgm:cxn modelId="{9A996EA3-CBDA-4850-9886-CABF11692D50}" srcId="{934CE70F-1001-4E8C-8B32-41B4D5D4F382}" destId="{DD11A06E-E4F9-4D1F-8B44-ACC3FB04E561}" srcOrd="3" destOrd="0" parTransId="{DCD7F1C6-B66F-4A6D-8115-F195885333CA}" sibTransId="{B9EF90E1-C271-4064-A745-4989A2618F7A}"/>
    <dgm:cxn modelId="{3981DD0D-C3DB-4DCE-8123-BF27ED5AD250}" type="presOf" srcId="{C4A09E8D-0410-4458-9C0F-DFD3EED93173}" destId="{C57DCD89-4A09-4E05-893E-EF62BB129B7C}" srcOrd="0" destOrd="0" presId="urn:microsoft.com/office/officeart/2005/8/layout/process3"/>
    <dgm:cxn modelId="{C4C1B2A0-2C9F-4ED0-B2B7-A23EFB39053B}" srcId="{DD11A06E-E4F9-4D1F-8B44-ACC3FB04E561}" destId="{BEC0CABD-F3DF-4927-8DB5-ACD9BFFA3665}" srcOrd="1" destOrd="0" parTransId="{D19C0BC0-4786-4F1D-A58A-0234C6D8356C}" sibTransId="{80AC9E89-58A4-4E7D-8FD8-EE15C9392F18}"/>
    <dgm:cxn modelId="{7B3E6948-C7B0-4C2F-A2B8-C6EBF45A23FB}" type="presOf" srcId="{61C853E2-CDD1-4710-B5C5-B82305D16764}" destId="{5E980847-D92E-41B8-8E58-A3E0EE7C7D50}" srcOrd="1" destOrd="0" presId="urn:microsoft.com/office/officeart/2005/8/layout/process3"/>
    <dgm:cxn modelId="{A202C0CF-3B5F-4134-A456-9EC3246C19C0}" type="presOf" srcId="{934CE70F-1001-4E8C-8B32-41B4D5D4F382}" destId="{7CF35E2B-3A62-445F-A875-B101840D6C88}" srcOrd="0" destOrd="0" presId="urn:microsoft.com/office/officeart/2005/8/layout/process3"/>
    <dgm:cxn modelId="{D2BC5F13-1C40-43CD-8172-CB00647AD630}" type="presOf" srcId="{88F768DD-1A63-472A-929E-085D48DD2018}" destId="{0B33D73B-3AED-4304-873B-0B2141DDCF10}" srcOrd="0" destOrd="0" presId="urn:microsoft.com/office/officeart/2005/8/layout/process3"/>
    <dgm:cxn modelId="{FE5B393F-F1A3-43A6-A790-E3F78ED36B89}" type="presOf" srcId="{52E30688-10DE-4827-911B-42225A229727}" destId="{81125CD4-511B-4F2F-8BF8-1D64F8599F52}" srcOrd="1" destOrd="0" presId="urn:microsoft.com/office/officeart/2005/8/layout/process3"/>
    <dgm:cxn modelId="{90D0815C-222B-43E4-B5EE-26378F205F90}" srcId="{934CE70F-1001-4E8C-8B32-41B4D5D4F382}" destId="{52E30688-10DE-4827-911B-42225A229727}" srcOrd="1" destOrd="0" parTransId="{351C814A-8B93-4E83-96F5-D0AEB8913EDE}" sibTransId="{61C853E2-CDD1-4710-B5C5-B82305D16764}"/>
    <dgm:cxn modelId="{35F84621-AA5A-4DDE-AF11-64C9B6872519}" type="presOf" srcId="{FC8815AE-FA30-4BBC-8238-80D262B98E48}" destId="{EF4CE5F8-D667-4017-9684-32A52376DDD3}" srcOrd="1" destOrd="0" presId="urn:microsoft.com/office/officeart/2005/8/layout/process3"/>
    <dgm:cxn modelId="{C7853D4D-261F-4ACD-96E0-4A24041902FF}" type="presOf" srcId="{01D57685-6CA3-48C9-B3A5-7D4AA1CB8590}" destId="{C57DCD89-4A09-4E05-893E-EF62BB129B7C}" srcOrd="0" destOrd="4" presId="urn:microsoft.com/office/officeart/2005/8/layout/process3"/>
    <dgm:cxn modelId="{80CDCDB7-A1D7-43EC-866C-13DF555D4043}" type="presOf" srcId="{B723E356-B367-4417-9B50-7DEDE8244DEE}" destId="{EB8DEE3E-287D-4ED2-94CD-6EB6CD9106C3}" srcOrd="0" destOrd="5" presId="urn:microsoft.com/office/officeart/2005/8/layout/process3"/>
    <dgm:cxn modelId="{4BACA790-AF3D-4F95-80A7-E7086E11BDA4}" srcId="{DD11A06E-E4F9-4D1F-8B44-ACC3FB04E561}" destId="{89877526-B354-47E1-B23A-4CC97089DB4E}" srcOrd="2" destOrd="0" parTransId="{317CD6D2-6BC8-49A5-8479-AF4638DE95CF}" sibTransId="{A149EBD9-D401-410B-8647-C56B72D68E3A}"/>
    <dgm:cxn modelId="{3E2EEC4E-33EB-4E66-A220-25F88B896A6D}" type="presOf" srcId="{79F18174-428D-4389-AB0F-4EBA9A19992C}" destId="{91C8B3E0-49F5-4000-8D30-446F8AFDEAFE}" srcOrd="0" destOrd="0" presId="urn:microsoft.com/office/officeart/2005/8/layout/process3"/>
    <dgm:cxn modelId="{2383B5BA-EAA1-412B-B0C0-747DAE1E08AC}" type="presOf" srcId="{EF20C728-C347-4C88-B37D-957ED3267D1A}" destId="{6EAFC8E5-D4C7-4423-8CF9-3FE9FF983791}" srcOrd="1" destOrd="0" presId="urn:microsoft.com/office/officeart/2005/8/layout/process3"/>
    <dgm:cxn modelId="{8CAF7632-B45E-4C18-B496-67A1361B501E}" type="presOf" srcId="{2FEB2491-F392-4910-9FD1-80AF20718516}" destId="{7880FE5B-269C-49ED-A18F-4BF83EBD2DB7}" srcOrd="0" destOrd="0" presId="urn:microsoft.com/office/officeart/2005/8/layout/process3"/>
    <dgm:cxn modelId="{E60D6162-B76F-40D6-8A9E-E2E4E7C627C9}" srcId="{934CE70F-1001-4E8C-8B32-41B4D5D4F382}" destId="{FC8815AE-FA30-4BBC-8238-80D262B98E48}" srcOrd="2" destOrd="0" parTransId="{3A7E5C48-4A07-4132-9AD8-15B81237E9B5}" sibTransId="{79F18174-428D-4389-AB0F-4EBA9A19992C}"/>
    <dgm:cxn modelId="{EE39DDE2-ADBE-4322-8946-666799BCBE8D}" type="presOf" srcId="{7F3BA670-498E-4AC9-91D8-DC51AF092BDE}" destId="{7880FE5B-269C-49ED-A18F-4BF83EBD2DB7}" srcOrd="0" destOrd="3" presId="urn:microsoft.com/office/officeart/2005/8/layout/process3"/>
    <dgm:cxn modelId="{32230B9F-7BEE-4EFD-9E1F-7E969EE93F29}" type="presOf" srcId="{79F18174-428D-4389-AB0F-4EBA9A19992C}" destId="{100C3B88-C04F-4A8F-B308-3A453061F3B8}" srcOrd="1" destOrd="0" presId="urn:microsoft.com/office/officeart/2005/8/layout/process3"/>
    <dgm:cxn modelId="{092B4B91-6D9B-47B6-8DA2-5C57770D5A10}" type="presParOf" srcId="{7CF35E2B-3A62-445F-A875-B101840D6C88}" destId="{5D489BDD-DB65-44FC-83E9-FDD351AD3B4E}" srcOrd="0" destOrd="0" presId="urn:microsoft.com/office/officeart/2005/8/layout/process3"/>
    <dgm:cxn modelId="{6AD8D948-4FD5-4B3E-8CBC-48A574830867}" type="presParOf" srcId="{5D489BDD-DB65-44FC-83E9-FDD351AD3B4E}" destId="{9F5011A9-05FC-48AE-8F43-612AF8FD65A0}" srcOrd="0" destOrd="0" presId="urn:microsoft.com/office/officeart/2005/8/layout/process3"/>
    <dgm:cxn modelId="{E1779B75-0830-40F1-B244-E0C60041DEC9}" type="presParOf" srcId="{5D489BDD-DB65-44FC-83E9-FDD351AD3B4E}" destId="{6EAFC8E5-D4C7-4423-8CF9-3FE9FF983791}" srcOrd="1" destOrd="0" presId="urn:microsoft.com/office/officeart/2005/8/layout/process3"/>
    <dgm:cxn modelId="{0CCC021A-7C21-4931-BDC3-5ECF6A2D826D}" type="presParOf" srcId="{5D489BDD-DB65-44FC-83E9-FDD351AD3B4E}" destId="{EB8DEE3E-287D-4ED2-94CD-6EB6CD9106C3}" srcOrd="2" destOrd="0" presId="urn:microsoft.com/office/officeart/2005/8/layout/process3"/>
    <dgm:cxn modelId="{0AD2A883-24A8-4473-8B1F-50790C60A206}" type="presParOf" srcId="{7CF35E2B-3A62-445F-A875-B101840D6C88}" destId="{69103A6B-7B9E-4882-85ED-DF62E225920C}" srcOrd="1" destOrd="0" presId="urn:microsoft.com/office/officeart/2005/8/layout/process3"/>
    <dgm:cxn modelId="{4FADD223-3CD9-4A84-A8CC-7CEFEFBACAE5}" type="presParOf" srcId="{69103A6B-7B9E-4882-85ED-DF62E225920C}" destId="{52CD41C4-0B04-4A3A-8C2E-B608A85DF6B0}" srcOrd="0" destOrd="0" presId="urn:microsoft.com/office/officeart/2005/8/layout/process3"/>
    <dgm:cxn modelId="{D67AF1AD-F3C3-45A3-BFBD-CF2C1D722A2B}" type="presParOf" srcId="{7CF35E2B-3A62-445F-A875-B101840D6C88}" destId="{88B942EA-2CE2-4D9B-8533-3BF288074890}" srcOrd="2" destOrd="0" presId="urn:microsoft.com/office/officeart/2005/8/layout/process3"/>
    <dgm:cxn modelId="{00049FE8-DAA3-429F-AAF2-535FE0CC0482}" type="presParOf" srcId="{88B942EA-2CE2-4D9B-8533-3BF288074890}" destId="{5F1A0480-6540-481E-A2F9-0FA4CAF5ABB8}" srcOrd="0" destOrd="0" presId="urn:microsoft.com/office/officeart/2005/8/layout/process3"/>
    <dgm:cxn modelId="{E2936664-1A08-4E93-9C7B-607585C6F0A5}" type="presParOf" srcId="{88B942EA-2CE2-4D9B-8533-3BF288074890}" destId="{81125CD4-511B-4F2F-8BF8-1D64F8599F52}" srcOrd="1" destOrd="0" presId="urn:microsoft.com/office/officeart/2005/8/layout/process3"/>
    <dgm:cxn modelId="{941E973A-C85A-4D6E-A4A1-86316280905C}" type="presParOf" srcId="{88B942EA-2CE2-4D9B-8533-3BF288074890}" destId="{C57DCD89-4A09-4E05-893E-EF62BB129B7C}" srcOrd="2" destOrd="0" presId="urn:microsoft.com/office/officeart/2005/8/layout/process3"/>
    <dgm:cxn modelId="{8143318B-E8DA-40C6-B303-1E41488745A0}" type="presParOf" srcId="{7CF35E2B-3A62-445F-A875-B101840D6C88}" destId="{49897AEC-9358-47CC-97A9-C5EE1DA2CB49}" srcOrd="3" destOrd="0" presId="urn:microsoft.com/office/officeart/2005/8/layout/process3"/>
    <dgm:cxn modelId="{2E98228E-00C3-4509-B183-31952D21CDD3}" type="presParOf" srcId="{49897AEC-9358-47CC-97A9-C5EE1DA2CB49}" destId="{5E980847-D92E-41B8-8E58-A3E0EE7C7D50}" srcOrd="0" destOrd="0" presId="urn:microsoft.com/office/officeart/2005/8/layout/process3"/>
    <dgm:cxn modelId="{9DBFB6FB-ACFE-4C32-B5ED-383688A1D0CC}" type="presParOf" srcId="{7CF35E2B-3A62-445F-A875-B101840D6C88}" destId="{3406A919-157C-49EE-B562-50BB2E628814}" srcOrd="4" destOrd="0" presId="urn:microsoft.com/office/officeart/2005/8/layout/process3"/>
    <dgm:cxn modelId="{558930FC-B194-4C73-821A-6ED478098F99}" type="presParOf" srcId="{3406A919-157C-49EE-B562-50BB2E628814}" destId="{167BB601-FFC3-4D3D-82FB-0C29347C2CAD}" srcOrd="0" destOrd="0" presId="urn:microsoft.com/office/officeart/2005/8/layout/process3"/>
    <dgm:cxn modelId="{A4D4CA71-7DAC-4399-925E-D523686A0C98}" type="presParOf" srcId="{3406A919-157C-49EE-B562-50BB2E628814}" destId="{EF4CE5F8-D667-4017-9684-32A52376DDD3}" srcOrd="1" destOrd="0" presId="urn:microsoft.com/office/officeart/2005/8/layout/process3"/>
    <dgm:cxn modelId="{8A468429-7C8D-4019-96CB-7162397543D0}" type="presParOf" srcId="{3406A919-157C-49EE-B562-50BB2E628814}" destId="{0B33D73B-3AED-4304-873B-0B2141DDCF10}" srcOrd="2" destOrd="0" presId="urn:microsoft.com/office/officeart/2005/8/layout/process3"/>
    <dgm:cxn modelId="{3B06B5CA-3708-4CBE-884E-706E05B24BA8}" type="presParOf" srcId="{7CF35E2B-3A62-445F-A875-B101840D6C88}" destId="{91C8B3E0-49F5-4000-8D30-446F8AFDEAFE}" srcOrd="5" destOrd="0" presId="urn:microsoft.com/office/officeart/2005/8/layout/process3"/>
    <dgm:cxn modelId="{2376E5CC-83CC-45C6-96A4-2078D59EC5EC}" type="presParOf" srcId="{91C8B3E0-49F5-4000-8D30-446F8AFDEAFE}" destId="{100C3B88-C04F-4A8F-B308-3A453061F3B8}" srcOrd="0" destOrd="0" presId="urn:microsoft.com/office/officeart/2005/8/layout/process3"/>
    <dgm:cxn modelId="{3FC83833-52AB-4801-B6CE-0E8BB1F18727}" type="presParOf" srcId="{7CF35E2B-3A62-445F-A875-B101840D6C88}" destId="{4E493836-4BDF-4CA1-A3F3-FC63AB95B2EB}" srcOrd="6" destOrd="0" presId="urn:microsoft.com/office/officeart/2005/8/layout/process3"/>
    <dgm:cxn modelId="{D3D9563A-EABD-4A43-AD6D-254CF03C476F}" type="presParOf" srcId="{4E493836-4BDF-4CA1-A3F3-FC63AB95B2EB}" destId="{8651AFD5-5F98-4F68-AD5A-69F32536EB02}" srcOrd="0" destOrd="0" presId="urn:microsoft.com/office/officeart/2005/8/layout/process3"/>
    <dgm:cxn modelId="{B425DEDD-A8FA-4B97-A116-39F354AE33E0}" type="presParOf" srcId="{4E493836-4BDF-4CA1-A3F3-FC63AB95B2EB}" destId="{4FD5A4B9-CFBF-4E1E-808C-AE8C389B5BE4}" srcOrd="1" destOrd="0" presId="urn:microsoft.com/office/officeart/2005/8/layout/process3"/>
    <dgm:cxn modelId="{1E1612B8-6917-4928-A6FE-6BD5F631E323}" type="presParOf" srcId="{4E493836-4BDF-4CA1-A3F3-FC63AB95B2EB}" destId="{7880FE5B-269C-49ED-A18F-4BF83EBD2DB7}" srcOrd="2" destOrd="0" presId="urn:microsoft.com/office/officeart/2005/8/layout/process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CAAD40D-7E3C-4895-B479-DE676E2A7555}">
      <dsp:nvSpPr>
        <dsp:cNvPr id="0" name=""/>
        <dsp:cNvSpPr/>
      </dsp:nvSpPr>
      <dsp:spPr>
        <a:xfrm>
          <a:off x="0" y="558777"/>
          <a:ext cx="7992888" cy="1701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25400" algn="bl" rotWithShape="0">
            <a:srgbClr val="000000">
              <a:alpha val="60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20337" tIns="749808" rIns="620337" bIns="128016" numCol="1" spcCol="1270" anchor="t" anchorCtr="0">
          <a:noAutofit/>
        </a:bodyPr>
        <a:lstStyle/>
        <a:p>
          <a:pPr marL="171450" lvl="1" indent="-171450" algn="just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PE" sz="1800" kern="1200" dirty="0" smtClean="0"/>
            <a:t>A</a:t>
          </a:r>
          <a:r>
            <a:rPr lang="es-ES_tradnl" sz="1800" kern="1200" dirty="0" smtClean="0"/>
            <a:t>cuerdo Nacional (2003)</a:t>
          </a:r>
          <a:endParaRPr lang="es-MX" sz="1800" kern="1200" dirty="0"/>
        </a:p>
        <a:p>
          <a:pPr marL="171450" lvl="1" indent="-171450" algn="just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_tradnl" sz="1800" kern="1200" dirty="0" smtClean="0"/>
            <a:t>Plan Nacional de Reforma Integral de la Administración de Justicia - CERIAJUS (2004)</a:t>
          </a:r>
          <a:endParaRPr lang="es-PE" sz="1800" kern="1200" dirty="0"/>
        </a:p>
      </dsp:txBody>
      <dsp:txXfrm>
        <a:off x="0" y="558777"/>
        <a:ext cx="7992888" cy="1701000"/>
      </dsp:txXfrm>
    </dsp:sp>
    <dsp:sp modelId="{EB833ECC-5306-4C27-BA86-10F19267E455}">
      <dsp:nvSpPr>
        <dsp:cNvPr id="0" name=""/>
        <dsp:cNvSpPr/>
      </dsp:nvSpPr>
      <dsp:spPr>
        <a:xfrm>
          <a:off x="399644" y="27417"/>
          <a:ext cx="5595021" cy="1062720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25400" algn="bl" rotWithShape="0">
            <a:srgbClr val="000000">
              <a:alpha val="60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11478" tIns="0" rIns="211478" bIns="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400" b="1" kern="1200" dirty="0" smtClean="0"/>
            <a:t>Políticas de Estado</a:t>
          </a:r>
          <a:endParaRPr lang="es-MX" sz="2400" b="1" kern="1200" dirty="0"/>
        </a:p>
      </dsp:txBody>
      <dsp:txXfrm>
        <a:off x="451522" y="79295"/>
        <a:ext cx="5491265" cy="958964"/>
      </dsp:txXfrm>
    </dsp:sp>
    <dsp:sp modelId="{310122DA-DE20-462A-B44B-8D9941A0182C}">
      <dsp:nvSpPr>
        <dsp:cNvPr id="0" name=""/>
        <dsp:cNvSpPr/>
      </dsp:nvSpPr>
      <dsp:spPr>
        <a:xfrm>
          <a:off x="0" y="2985538"/>
          <a:ext cx="7992888" cy="28917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5904187"/>
              <a:satOff val="-46054"/>
              <a:lumOff val="-1177"/>
              <a:alphaOff val="0"/>
            </a:schemeClr>
          </a:solidFill>
          <a:prstDash val="solid"/>
        </a:ln>
        <a:effectLst>
          <a:outerShdw blurRad="50800" dist="25400" algn="bl" rotWithShape="0">
            <a:srgbClr val="000000">
              <a:alpha val="60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20337" tIns="749808" rIns="620337" bIns="128016" numCol="1" spcCol="1270" anchor="t" anchorCtr="0">
          <a:noAutofit/>
        </a:bodyPr>
        <a:lstStyle/>
        <a:p>
          <a:pPr marL="171450" lvl="1" indent="-171450" algn="just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PE" sz="1800" kern="1200" dirty="0" smtClean="0"/>
            <a:t>Convenio 169 de la OIT (1993)</a:t>
          </a:r>
          <a:endParaRPr lang="es-MX" sz="1800" kern="1200" dirty="0"/>
        </a:p>
        <a:p>
          <a:pPr marL="171450" lvl="1" indent="-171450" algn="just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PE" sz="1800" kern="1200" dirty="0" smtClean="0"/>
            <a:t>Constitución Política del Perú 1993</a:t>
          </a:r>
          <a:endParaRPr lang="es-PE" sz="1800" kern="1200" dirty="0"/>
        </a:p>
        <a:p>
          <a:pPr marL="171450" lvl="1" indent="-171450" algn="just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PE" sz="1800" kern="1200" dirty="0" smtClean="0"/>
            <a:t>Ley Orgánica del Poder Judicial</a:t>
          </a:r>
        </a:p>
        <a:p>
          <a:pPr marL="171450" lvl="1" indent="-171450" algn="just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PE" sz="1800" kern="1200" dirty="0" smtClean="0"/>
            <a:t>Legislación sobre Rondas Campesinas, Comunidades Nativas y Justicia de Paz</a:t>
          </a:r>
          <a:endParaRPr lang="es-PE" sz="1800" kern="1200" dirty="0"/>
        </a:p>
        <a:p>
          <a:pPr marL="171450" lvl="1" indent="-171450" algn="just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PE" sz="1800" kern="1200" dirty="0" smtClean="0"/>
            <a:t>Código Penal y Código Procesal Penal</a:t>
          </a:r>
          <a:endParaRPr lang="es-PE" sz="1800" kern="1200" dirty="0"/>
        </a:p>
        <a:p>
          <a:pPr marL="171450" lvl="1" indent="-171450" algn="just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PE" sz="1800" kern="1200" dirty="0" smtClean="0"/>
            <a:t>Código Civil y Código Procesal Civil</a:t>
          </a:r>
        </a:p>
      </dsp:txBody>
      <dsp:txXfrm>
        <a:off x="0" y="2985538"/>
        <a:ext cx="7992888" cy="2891700"/>
      </dsp:txXfrm>
    </dsp:sp>
    <dsp:sp modelId="{BA6EA421-D7F2-499C-9B95-72AFC28476B0}">
      <dsp:nvSpPr>
        <dsp:cNvPr id="0" name=""/>
        <dsp:cNvSpPr/>
      </dsp:nvSpPr>
      <dsp:spPr>
        <a:xfrm>
          <a:off x="399644" y="2454178"/>
          <a:ext cx="5595021" cy="1062720"/>
        </a:xfrm>
        <a:prstGeom prst="roundRect">
          <a:avLst/>
        </a:prstGeom>
        <a:solidFill>
          <a:schemeClr val="accent3">
            <a:hueOff val="5904187"/>
            <a:satOff val="-46054"/>
            <a:lumOff val="-1177"/>
            <a:alphaOff val="0"/>
          </a:schemeClr>
        </a:solidFill>
        <a:ln>
          <a:noFill/>
        </a:ln>
        <a:effectLst>
          <a:outerShdw blurRad="50800" dist="25400" algn="bl" rotWithShape="0">
            <a:srgbClr val="000000">
              <a:alpha val="60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11478" tIns="0" rIns="211478" bIns="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400" b="1" kern="1200" dirty="0" smtClean="0"/>
            <a:t>Normatividad</a:t>
          </a:r>
          <a:endParaRPr lang="es-MX" sz="2400" b="1" kern="1200" dirty="0"/>
        </a:p>
      </dsp:txBody>
      <dsp:txXfrm>
        <a:off x="451522" y="2506056"/>
        <a:ext cx="5491265" cy="95896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E1CA159-6B28-4D16-875C-A3E0299925E8}">
      <dsp:nvSpPr>
        <dsp:cNvPr id="0" name=""/>
        <dsp:cNvSpPr/>
      </dsp:nvSpPr>
      <dsp:spPr>
        <a:xfrm>
          <a:off x="0" y="570467"/>
          <a:ext cx="7992888" cy="2747291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25400" algn="bl" rotWithShape="0">
            <a:srgbClr val="000000">
              <a:alpha val="60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20337" tIns="479044" rIns="620337" bIns="128016" numCol="1" spcCol="1270" anchor="t" anchorCtr="0">
          <a:noAutofit/>
        </a:bodyPr>
        <a:lstStyle/>
        <a:p>
          <a:pPr marL="171450" lvl="1" indent="-171450" algn="just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PE" sz="1800" kern="1200" dirty="0" smtClean="0"/>
            <a:t>100 Reglas de Brasilia sobre Acceso a la Justicia de Personas en Condiciones de Vulnerabilidad (adhesión 2010)</a:t>
          </a:r>
          <a:endParaRPr lang="es-MX" sz="1800" kern="1200" dirty="0"/>
        </a:p>
        <a:p>
          <a:pPr marL="171450" lvl="1" indent="-171450" algn="just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PE" sz="1800" kern="1200" dirty="0" smtClean="0"/>
            <a:t>El Proyecto de Ley de Coordinación y Armonización Intercultural de la Justicia (2011)</a:t>
          </a:r>
          <a:endParaRPr lang="es-MX" sz="1800" kern="1200" dirty="0"/>
        </a:p>
        <a:p>
          <a:pPr marL="171450" lvl="1" indent="-171450" algn="just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PE" sz="1800" kern="1200" dirty="0" smtClean="0"/>
            <a:t>La Hoja de Ruta de la Justicia Intercultural (2012)</a:t>
          </a:r>
          <a:endParaRPr lang="es-PE" sz="1800" kern="1200" dirty="0"/>
        </a:p>
        <a:p>
          <a:pPr marL="171450" lvl="1" indent="-171450" algn="just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800" kern="1200" dirty="0" smtClean="0"/>
            <a:t>Informes y Declaraciones de los Congresos Internacionales sobre Justicia Intercultural: La Merced (2009), Cajamarca (2010), </a:t>
          </a:r>
          <a:r>
            <a:rPr lang="es-PE" sz="1800" kern="1200" dirty="0" smtClean="0"/>
            <a:t>Huaraz (2011) y </a:t>
          </a:r>
          <a:r>
            <a:rPr lang="es-ES" sz="1800" kern="1200" dirty="0" smtClean="0"/>
            <a:t>Lima (2012)</a:t>
          </a:r>
          <a:endParaRPr lang="es-PE" sz="1800" kern="1200" dirty="0"/>
        </a:p>
      </dsp:txBody>
      <dsp:txXfrm>
        <a:off x="0" y="570467"/>
        <a:ext cx="7992888" cy="2747291"/>
      </dsp:txXfrm>
    </dsp:sp>
    <dsp:sp modelId="{A91F9B2E-2585-47F0-93B4-9C3A5E2A3C96}">
      <dsp:nvSpPr>
        <dsp:cNvPr id="0" name=""/>
        <dsp:cNvSpPr/>
      </dsp:nvSpPr>
      <dsp:spPr>
        <a:xfrm>
          <a:off x="216023" y="144018"/>
          <a:ext cx="5595021" cy="798183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25400" algn="bl" rotWithShape="0">
            <a:srgbClr val="000000">
              <a:alpha val="60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11478" tIns="0" rIns="211478" bIns="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400" b="1" kern="1200" dirty="0" smtClean="0"/>
            <a:t>Iniciativas del Poder Judicial</a:t>
          </a:r>
          <a:endParaRPr lang="es-MX" sz="2400" b="1" kern="1200" dirty="0"/>
        </a:p>
      </dsp:txBody>
      <dsp:txXfrm>
        <a:off x="254987" y="182982"/>
        <a:ext cx="5517093" cy="720255"/>
      </dsp:txXfrm>
    </dsp:sp>
    <dsp:sp modelId="{FAB49E59-3A51-4208-B0E7-763866183D81}">
      <dsp:nvSpPr>
        <dsp:cNvPr id="0" name=""/>
        <dsp:cNvSpPr/>
      </dsp:nvSpPr>
      <dsp:spPr>
        <a:xfrm>
          <a:off x="0" y="3678000"/>
          <a:ext cx="7992888" cy="189119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-150635"/>
              <a:satOff val="-28901"/>
              <a:lumOff val="4118"/>
              <a:alphaOff val="0"/>
            </a:schemeClr>
          </a:solidFill>
          <a:prstDash val="solid"/>
        </a:ln>
        <a:effectLst>
          <a:outerShdw blurRad="50800" dist="25400" algn="bl" rotWithShape="0">
            <a:srgbClr val="000000">
              <a:alpha val="60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20337" tIns="479044" rIns="620337" bIns="128016" numCol="1" spcCol="1270" anchor="t" anchorCtr="0">
          <a:noAutofit/>
        </a:bodyPr>
        <a:lstStyle/>
        <a:p>
          <a:pPr marL="171450" lvl="1" indent="-171450" algn="just" defTabSz="800100">
            <a:lnSpc>
              <a:spcPct val="100000"/>
            </a:lnSpc>
            <a:spcBef>
              <a:spcPct val="0"/>
            </a:spcBef>
            <a:spcAft>
              <a:spcPts val="0"/>
            </a:spcAft>
            <a:buChar char="••"/>
          </a:pPr>
          <a:r>
            <a:rPr lang="es-PE" sz="1800" kern="1200" dirty="0" smtClean="0"/>
            <a:t>Acuerdo del Pleno Jurisdiccional Regional Penal con sede en Iquitos (2008)</a:t>
          </a:r>
          <a:endParaRPr lang="es-MX" sz="1800" kern="1200" dirty="0"/>
        </a:p>
        <a:p>
          <a:pPr marL="171450" lvl="1" indent="-171450" algn="just" defTabSz="800100">
            <a:lnSpc>
              <a:spcPct val="100000"/>
            </a:lnSpc>
            <a:spcBef>
              <a:spcPct val="0"/>
            </a:spcBef>
            <a:spcAft>
              <a:spcPts val="0"/>
            </a:spcAft>
            <a:buChar char="••"/>
          </a:pPr>
          <a:r>
            <a:rPr lang="es-PE" sz="1800" kern="1200" dirty="0" smtClean="0"/>
            <a:t>Acuerdo Plenario N° 1-2009/CJ-116 de la Corte Suprema de Justicia (2009) </a:t>
          </a:r>
          <a:endParaRPr lang="es-PE" sz="1800" kern="1200" dirty="0"/>
        </a:p>
      </dsp:txBody>
      <dsp:txXfrm>
        <a:off x="0" y="3678000"/>
        <a:ext cx="7992888" cy="1891195"/>
      </dsp:txXfrm>
    </dsp:sp>
    <dsp:sp modelId="{2206B9E6-2497-4B22-AE46-D7DBB13C5791}">
      <dsp:nvSpPr>
        <dsp:cNvPr id="0" name=""/>
        <dsp:cNvSpPr/>
      </dsp:nvSpPr>
      <dsp:spPr>
        <a:xfrm>
          <a:off x="216023" y="3384369"/>
          <a:ext cx="5595021" cy="724274"/>
        </a:xfrm>
        <a:prstGeom prst="roundRect">
          <a:avLst/>
        </a:prstGeom>
        <a:solidFill>
          <a:schemeClr val="accent5">
            <a:hueOff val="-150635"/>
            <a:satOff val="-28901"/>
            <a:lumOff val="4118"/>
            <a:alphaOff val="0"/>
          </a:schemeClr>
        </a:solidFill>
        <a:ln>
          <a:noFill/>
        </a:ln>
        <a:effectLst>
          <a:outerShdw blurRad="50800" dist="25400" algn="bl" rotWithShape="0">
            <a:srgbClr val="000000">
              <a:alpha val="60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11478" tIns="0" rIns="211478" bIns="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800" b="1" kern="1200" dirty="0" smtClean="0"/>
            <a:t>Acuerdos plenarios</a:t>
          </a:r>
          <a:endParaRPr lang="es-MX" sz="2800" b="1" kern="1200" dirty="0"/>
        </a:p>
      </dsp:txBody>
      <dsp:txXfrm>
        <a:off x="251379" y="3419725"/>
        <a:ext cx="5524309" cy="653562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80B1C27-585C-49A6-B5F0-A690F0E2F285}">
      <dsp:nvSpPr>
        <dsp:cNvPr id="0" name=""/>
        <dsp:cNvSpPr/>
      </dsp:nvSpPr>
      <dsp:spPr>
        <a:xfrm>
          <a:off x="0" y="4406640"/>
          <a:ext cx="7848872" cy="722946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25400" algn="bl" rotWithShape="0">
            <a:srgbClr val="000000">
              <a:alpha val="60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400" b="1" kern="1200" dirty="0" smtClean="0"/>
            <a:t>Uso del idioma e intérprete</a:t>
          </a:r>
          <a:endParaRPr lang="es-MX" sz="2400" b="1" kern="1200" dirty="0"/>
        </a:p>
      </dsp:txBody>
      <dsp:txXfrm>
        <a:off x="0" y="4406640"/>
        <a:ext cx="7848872" cy="722946"/>
      </dsp:txXfrm>
    </dsp:sp>
    <dsp:sp modelId="{4F560AA4-572F-4359-8F1B-84215A042200}">
      <dsp:nvSpPr>
        <dsp:cNvPr id="0" name=""/>
        <dsp:cNvSpPr/>
      </dsp:nvSpPr>
      <dsp:spPr>
        <a:xfrm rot="10800000">
          <a:off x="0" y="3312365"/>
          <a:ext cx="7848872" cy="1111891"/>
        </a:xfrm>
        <a:prstGeom prst="upArrowCallout">
          <a:avLst/>
        </a:prstGeom>
        <a:solidFill>
          <a:schemeClr val="accent4">
            <a:hueOff val="-1759144"/>
            <a:satOff val="10560"/>
            <a:lumOff val="-931"/>
            <a:alphaOff val="0"/>
          </a:schemeClr>
        </a:solidFill>
        <a:ln>
          <a:noFill/>
        </a:ln>
        <a:effectLst>
          <a:outerShdw blurRad="50800" dist="25400" algn="bl" rotWithShape="0">
            <a:srgbClr val="000000">
              <a:alpha val="60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400" b="1" kern="1200" dirty="0" smtClean="0"/>
            <a:t>Asistencia legal y defensa</a:t>
          </a:r>
          <a:endParaRPr lang="es-MX" sz="2400" b="1" kern="1200" dirty="0"/>
        </a:p>
      </dsp:txBody>
      <dsp:txXfrm rot="10800000">
        <a:off x="0" y="3312365"/>
        <a:ext cx="7848872" cy="722473"/>
      </dsp:txXfrm>
    </dsp:sp>
    <dsp:sp modelId="{3EC20987-B04C-4961-96D2-43AEECC57AEB}">
      <dsp:nvSpPr>
        <dsp:cNvPr id="0" name=""/>
        <dsp:cNvSpPr/>
      </dsp:nvSpPr>
      <dsp:spPr>
        <a:xfrm rot="10800000">
          <a:off x="0" y="2204546"/>
          <a:ext cx="7848872" cy="1111891"/>
        </a:xfrm>
        <a:prstGeom prst="upArrowCallout">
          <a:avLst/>
        </a:prstGeom>
        <a:solidFill>
          <a:schemeClr val="accent4">
            <a:hueOff val="-3518287"/>
            <a:satOff val="21119"/>
            <a:lumOff val="-1863"/>
            <a:alphaOff val="0"/>
          </a:schemeClr>
        </a:solidFill>
        <a:ln>
          <a:noFill/>
        </a:ln>
        <a:effectLst>
          <a:outerShdw blurRad="50800" dist="25400" algn="bl" rotWithShape="0">
            <a:srgbClr val="000000">
              <a:alpha val="60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400" b="1" kern="1200" dirty="0" smtClean="0"/>
            <a:t>Determinación del protocolo aplicable</a:t>
          </a:r>
          <a:endParaRPr lang="es-MX" sz="2400" b="1" kern="1200" dirty="0"/>
        </a:p>
      </dsp:txBody>
      <dsp:txXfrm rot="10800000">
        <a:off x="0" y="2204546"/>
        <a:ext cx="7848872" cy="722473"/>
      </dsp:txXfrm>
    </dsp:sp>
    <dsp:sp modelId="{2736DDCA-070E-4FCA-BF91-84501D0EB175}">
      <dsp:nvSpPr>
        <dsp:cNvPr id="0" name=""/>
        <dsp:cNvSpPr/>
      </dsp:nvSpPr>
      <dsp:spPr>
        <a:xfrm rot="10800000">
          <a:off x="0" y="1103500"/>
          <a:ext cx="7848872" cy="1111891"/>
        </a:xfrm>
        <a:prstGeom prst="upArrowCallout">
          <a:avLst/>
        </a:prstGeom>
        <a:solidFill>
          <a:schemeClr val="accent4">
            <a:hueOff val="-5277431"/>
            <a:satOff val="31679"/>
            <a:lumOff val="-2794"/>
            <a:alphaOff val="0"/>
          </a:schemeClr>
        </a:solidFill>
        <a:ln>
          <a:noFill/>
        </a:ln>
        <a:effectLst>
          <a:outerShdw blurRad="50800" dist="25400" algn="bl" rotWithShape="0">
            <a:srgbClr val="000000">
              <a:alpha val="60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400" b="1" kern="1200" dirty="0" smtClean="0"/>
            <a:t>Identificación de la condición y activación del protocolo</a:t>
          </a:r>
          <a:endParaRPr lang="es-MX" sz="2400" b="1" kern="1200" dirty="0"/>
        </a:p>
      </dsp:txBody>
      <dsp:txXfrm rot="10800000">
        <a:off x="0" y="1103500"/>
        <a:ext cx="7848872" cy="722473"/>
      </dsp:txXfrm>
    </dsp:sp>
    <dsp:sp modelId="{1D511B66-6BD0-4467-8452-641269E48BF3}">
      <dsp:nvSpPr>
        <dsp:cNvPr id="0" name=""/>
        <dsp:cNvSpPr/>
      </dsp:nvSpPr>
      <dsp:spPr>
        <a:xfrm rot="10800000">
          <a:off x="0" y="2453"/>
          <a:ext cx="7848872" cy="1111891"/>
        </a:xfrm>
        <a:prstGeom prst="upArrowCallout">
          <a:avLst/>
        </a:prstGeom>
        <a:solidFill>
          <a:schemeClr val="accent4">
            <a:hueOff val="-7036575"/>
            <a:satOff val="42238"/>
            <a:lumOff val="-3725"/>
            <a:alphaOff val="0"/>
          </a:schemeClr>
        </a:solidFill>
        <a:ln>
          <a:noFill/>
        </a:ln>
        <a:effectLst>
          <a:outerShdw blurRad="50800" dist="25400" algn="bl" rotWithShape="0">
            <a:srgbClr val="000000">
              <a:alpha val="60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400" b="1" kern="1200" dirty="0" smtClean="0"/>
            <a:t>La valoración cultural</a:t>
          </a:r>
          <a:endParaRPr lang="es-MX" sz="2400" b="1" kern="1200" dirty="0"/>
        </a:p>
      </dsp:txBody>
      <dsp:txXfrm rot="10800000">
        <a:off x="0" y="2453"/>
        <a:ext cx="7848872" cy="722473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5115EC1-FDF6-4161-B78B-D08264086A6D}">
      <dsp:nvSpPr>
        <dsp:cNvPr id="0" name=""/>
        <dsp:cNvSpPr/>
      </dsp:nvSpPr>
      <dsp:spPr>
        <a:xfrm>
          <a:off x="0" y="4406640"/>
          <a:ext cx="7920880" cy="722946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25400" algn="bl" rotWithShape="0">
            <a:srgbClr val="000000">
              <a:alpha val="60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400" b="1" kern="1200" dirty="0" smtClean="0"/>
            <a:t>Consideraciones especiales</a:t>
          </a:r>
          <a:endParaRPr lang="es-MX" sz="2400" b="1" kern="1200" dirty="0"/>
        </a:p>
      </dsp:txBody>
      <dsp:txXfrm>
        <a:off x="0" y="4406640"/>
        <a:ext cx="7920880" cy="722946"/>
      </dsp:txXfrm>
    </dsp:sp>
    <dsp:sp modelId="{B34BEEE8-68C2-4FF7-AA8D-EB675A845C7D}">
      <dsp:nvSpPr>
        <dsp:cNvPr id="0" name=""/>
        <dsp:cNvSpPr/>
      </dsp:nvSpPr>
      <dsp:spPr>
        <a:xfrm rot="10800000">
          <a:off x="0" y="3305593"/>
          <a:ext cx="7920880" cy="1111891"/>
        </a:xfrm>
        <a:prstGeom prst="upArrowCallout">
          <a:avLst/>
        </a:prstGeom>
        <a:solidFill>
          <a:schemeClr val="accent3">
            <a:hueOff val="1476047"/>
            <a:satOff val="-11513"/>
            <a:lumOff val="-294"/>
            <a:alphaOff val="0"/>
          </a:schemeClr>
        </a:solidFill>
        <a:ln>
          <a:noFill/>
        </a:ln>
        <a:effectLst>
          <a:outerShdw blurRad="50800" dist="25400" algn="bl" rotWithShape="0">
            <a:srgbClr val="000000">
              <a:alpha val="60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400" b="1" kern="1200" dirty="0" smtClean="0"/>
            <a:t>Peritaje antropológico: condición, hechos, responsabilidad</a:t>
          </a:r>
          <a:endParaRPr lang="es-MX" sz="2400" b="1" kern="1200" dirty="0"/>
        </a:p>
      </dsp:txBody>
      <dsp:txXfrm rot="10800000">
        <a:off x="0" y="3305593"/>
        <a:ext cx="7920880" cy="722473"/>
      </dsp:txXfrm>
    </dsp:sp>
    <dsp:sp modelId="{D4214FBE-9AF8-46BF-8286-050E3339D3AD}">
      <dsp:nvSpPr>
        <dsp:cNvPr id="0" name=""/>
        <dsp:cNvSpPr/>
      </dsp:nvSpPr>
      <dsp:spPr>
        <a:xfrm rot="10800000">
          <a:off x="0" y="2204546"/>
          <a:ext cx="7920880" cy="1111891"/>
        </a:xfrm>
        <a:prstGeom prst="upArrowCallout">
          <a:avLst/>
        </a:prstGeom>
        <a:solidFill>
          <a:schemeClr val="accent3">
            <a:hueOff val="2952094"/>
            <a:satOff val="-23027"/>
            <a:lumOff val="-588"/>
            <a:alphaOff val="0"/>
          </a:schemeClr>
        </a:solidFill>
        <a:ln>
          <a:noFill/>
        </a:ln>
        <a:effectLst>
          <a:outerShdw blurRad="50800" dist="25400" algn="bl" rotWithShape="0">
            <a:srgbClr val="000000">
              <a:alpha val="60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400" b="1" kern="1200" dirty="0" smtClean="0"/>
            <a:t>Adaptación y flexibilización</a:t>
          </a:r>
          <a:endParaRPr lang="es-MX" sz="2400" b="1" kern="1200" dirty="0"/>
        </a:p>
      </dsp:txBody>
      <dsp:txXfrm rot="10800000">
        <a:off x="0" y="2204546"/>
        <a:ext cx="7920880" cy="722473"/>
      </dsp:txXfrm>
    </dsp:sp>
    <dsp:sp modelId="{9F7169C2-6293-4927-8931-5E233E560005}">
      <dsp:nvSpPr>
        <dsp:cNvPr id="0" name=""/>
        <dsp:cNvSpPr/>
      </dsp:nvSpPr>
      <dsp:spPr>
        <a:xfrm rot="10800000">
          <a:off x="0" y="1080117"/>
          <a:ext cx="7920880" cy="1111891"/>
        </a:xfrm>
        <a:prstGeom prst="upArrowCallout">
          <a:avLst/>
        </a:prstGeom>
        <a:solidFill>
          <a:schemeClr val="accent3">
            <a:hueOff val="4428140"/>
            <a:satOff val="-34540"/>
            <a:lumOff val="-883"/>
            <a:alphaOff val="0"/>
          </a:schemeClr>
        </a:solidFill>
        <a:ln>
          <a:noFill/>
        </a:ln>
        <a:effectLst>
          <a:outerShdw blurRad="50800" dist="25400" algn="bl" rotWithShape="0">
            <a:srgbClr val="000000">
              <a:alpha val="60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400" b="1" kern="1200" dirty="0" smtClean="0"/>
            <a:t>Garantía de comprensión del proceso</a:t>
          </a:r>
          <a:endParaRPr lang="es-MX" sz="2400" b="1" kern="1200" dirty="0"/>
        </a:p>
      </dsp:txBody>
      <dsp:txXfrm rot="10800000">
        <a:off x="0" y="1080117"/>
        <a:ext cx="7920880" cy="722473"/>
      </dsp:txXfrm>
    </dsp:sp>
    <dsp:sp modelId="{F24F3A94-8A44-4C58-B6A1-F1BFED0FC839}">
      <dsp:nvSpPr>
        <dsp:cNvPr id="0" name=""/>
        <dsp:cNvSpPr/>
      </dsp:nvSpPr>
      <dsp:spPr>
        <a:xfrm rot="10800000">
          <a:off x="0" y="0"/>
          <a:ext cx="7920880" cy="1111891"/>
        </a:xfrm>
        <a:prstGeom prst="upArrowCallout">
          <a:avLst/>
        </a:prstGeom>
        <a:solidFill>
          <a:schemeClr val="accent3">
            <a:hueOff val="5904187"/>
            <a:satOff val="-46054"/>
            <a:lumOff val="-1177"/>
            <a:alphaOff val="0"/>
          </a:schemeClr>
        </a:solidFill>
        <a:ln>
          <a:noFill/>
        </a:ln>
        <a:effectLst>
          <a:outerShdw blurRad="50800" dist="25400" algn="bl" rotWithShape="0">
            <a:srgbClr val="000000">
              <a:alpha val="60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400" b="1" kern="1200" dirty="0" smtClean="0"/>
            <a:t>Información procesal</a:t>
          </a:r>
          <a:endParaRPr lang="es-MX" sz="2400" b="1" kern="1200" dirty="0"/>
        </a:p>
      </dsp:txBody>
      <dsp:txXfrm rot="10800000">
        <a:off x="0" y="0"/>
        <a:ext cx="7920880" cy="722473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diagrams.loki3.com/BracketList+Icon">
  <dgm:title val="Lista de llaves verticales"/>
  <dgm:desc val="Se usa para mostrar bloques de información agrupados. Funciona bien con gran cantidad de texto de nivel 2."/>
  <dgm:catLst>
    <dgm:cat type="list" pri="4110"/>
    <dgm:cat type="officeonline" pri="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3" srcId="0" destId="1" srcOrd="0" destOrd="0"/>
        <dgm:cxn modelId="4" srcId="1" destId="11" srcOrd="0" destOrd="0"/>
        <dgm:cxn modelId="5" srcId="0" destId="2" srcOrd="0" destOrd="0"/>
        <dgm:cxn modelId="6" srcId="2" destId="21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V" refType="primFontSz" refFor="des" refForName="parTx" fact="0.1"/>
      <dgm:constr type="primFontSz" for="des" forName="parTx" val="65"/>
      <dgm:constr type="primFontSz" for="des" forName="desTx" refType="primFontSz" refFor="des" refForName="parTx"/>
      <dgm:constr type="h" for="des" forName="parTx" refType="primFontSz" refFor="des" refForName="parTx" fact="0.55"/>
      <dgm:constr type="h" for="des" forName="bracket" refType="primFontSz" refFor="des" refForName="parTx" fact="0.55"/>
      <dgm:constr type="h" for="des" forName="desTx" refType="primFontSz" refFor="des" refForName="parTx" fact="0.55"/>
    </dgm:constrLst>
    <dgm:ruleLst>
      <dgm:rule type="primFontSz" for="des" forName="parTx" val="5" fact="NaN" max="NaN"/>
    </dgm:ruleLst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Tx" refType="w" fact="0.25"/>
          <dgm:constr type="w" for="ch" forName="bracket" refType="w" fact="0.05"/>
          <dgm:constr type="w" for="ch" forName="spH" refType="w" fact="0.02"/>
          <dgm:constr type="w" for="ch" forName="desTx" refType="w" fact="0.68"/>
          <dgm:constr type="h" for="ch" forName="bracket" refType="h" refFor="ch" refForName="desTx" op="gte"/>
          <dgm:constr type="h" for="ch" forName="bracket" refType="h" refFor="ch" refForName="parTx" op="gte"/>
          <dgm:constr type="h" for="ch" forName="desTx" refType="h" refFor="ch" refForName="parTx" op="gte"/>
        </dgm:constrLst>
        <dgm:ruleLst/>
        <dgm:layoutNode name="parTx" styleLbl="revTx">
          <dgm:varLst>
            <dgm:chMax val="1"/>
            <dgm:bulletEnabled val="1"/>
          </dgm:varLst>
          <dgm:choose name="Name8">
            <dgm:if name="Name9" func="var" arg="dir" op="equ" val="norm">
              <dgm:alg type="tx">
                <dgm:param type="parTxLTRAlign" val="r"/>
              </dgm:alg>
            </dgm:if>
            <dgm:else name="Name10">
              <dgm:alg type="tx">
                <dgm:param type="parTxLTRAlign" val="l"/>
              </dgm:alg>
            </dgm:else>
          </dgm:choose>
          <dgm:shape xmlns:r="http://schemas.openxmlformats.org/officeDocument/2006/relationships" type="rect" r:blip="">
            <dgm:adjLst/>
          </dgm:shape>
          <dgm:presOf axis="self" ptType="node"/>
          <dgm:constrLst>
            <dgm:constr type="tMarg" refType="primFontSz" fact="0.2"/>
            <dgm:constr type="bMarg" refType="primFontSz" fact="0.2"/>
          </dgm:constrLst>
          <dgm:ruleLst>
            <dgm:rule type="h" val="INF" fact="NaN" max="NaN"/>
          </dgm:ruleLst>
        </dgm:layoutNode>
        <dgm:layoutNode name="bracket" styleLbl="parChTrans1D1">
          <dgm:alg type="sp"/>
          <dgm:choose name="Name11">
            <dgm:if name="Name12" func="var" arg="dir" op="equ" val="norm">
              <dgm:shape xmlns:r="http://schemas.openxmlformats.org/officeDocument/2006/relationships" type="leftBrace" r:blip="">
                <dgm:adjLst>
                  <dgm:adj idx="1" val="0.35"/>
                </dgm:adjLst>
              </dgm:shape>
            </dgm:if>
            <dgm:else name="Name13">
              <dgm:shape xmlns:r="http://schemas.openxmlformats.org/officeDocument/2006/relationships" rot="180" type="leftBrace" r:blip="">
                <dgm:adjLst>
                  <dgm:adj idx="1" val="0.35"/>
                </dgm:adjLst>
              </dgm:shape>
            </dgm:else>
          </dgm:choose>
          <dgm:presOf/>
        </dgm:layoutNode>
        <dgm:layoutNode name="spH">
          <dgm:alg type="sp"/>
        </dgm:layoutNode>
        <dgm:choose name="Name14">
          <dgm:if name="Name15" axis="ch" ptType="node" func="cnt" op="gte" val="1">
            <dgm:layoutNode name="desTx" styleLbl="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secFontSz" refType="primFontSz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h" val="INF" fact="NaN" max="NaN"/>
              </dgm:ruleLst>
            </dgm:layoutNode>
          </dgm:if>
          <dgm:else name="Name16"/>
        </dgm:choose>
      </dgm:layoutNode>
      <dgm:forEach name="Name17" axis="followSib" ptType="sibTrans" cnt="1">
        <dgm:layoutNode name="spV">
          <dgm:alg type="sp"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process3">
  <dgm:title val=""/>
  <dgm:desc val=""/>
  <dgm:catLst>
    <dgm:cat type="process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3" destOrd="0"/>
        <dgm:cxn modelId="12" srcId="1" destId="11" srcOrd="0" destOrd="0"/>
        <dgm:cxn modelId="23" srcId="2" destId="21" srcOrd="0" destOrd="0"/>
        <dgm:cxn modelId="34" srcId="3" destId="31" srcOrd="0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osite" refType="w"/>
      <dgm:constr type="w" for="ch" ptType="sibTrans" refType="w" refFor="ch" refForName="composite" fact="0.3333"/>
      <dgm:constr type="w" for="des" forName="parTx"/>
      <dgm:constr type="h" for="des" forName="parTx" op="equ"/>
      <dgm:constr type="h" for="des" forName="parSh" op="equ"/>
      <dgm:constr type="w" for="des" forName="desTx"/>
      <dgm:constr type="h" for="des" forName="desTx" op="equ"/>
      <dgm:constr type="w" for="des" forName="parSh"/>
      <dgm:constr type="primFontSz" for="des" forName="parTx" val="65"/>
      <dgm:constr type="secFontSz" for="des" forName="desTx" refType="primFontSz" refFor="des" refForName="parTx" op="equ"/>
      <dgm:constr type="primFontSz" for="des" forName="connTx" refType="primFontSz" refFor="des" refForName="parTx" fact="0.8"/>
      <dgm:constr type="primFontSz" for="des" forName="connTx" refType="primFontSz" refFor="des" refForName="parTx" op="lte" fact="0.8"/>
      <dgm:constr type="h" for="des" forName="parTx" refType="primFontSz" refFor="des" refForName="parTx" fact="0.8"/>
      <dgm:constr type="h" for="des" forName="parSh" refType="primFontSz" refFor="des" refForName="parTx" fact="1.2"/>
      <dgm:constr type="h" for="des" forName="desTx" refType="primFontSz" refFor="des" refForName="parTx" fact="1.6"/>
      <dgm:constr type="h" for="des" forName="parSh" refType="h" refFor="des" refForName="parTx" op="lte" fact="1.5"/>
      <dgm:constr type="h" for="des" forName="parSh" refType="h" refFor="des" refForName="parTx" op="gte" fact="1.5"/>
    </dgm:constrLst>
    <dgm:ruleLst>
      <dgm:rule type="w" for="ch" forName="composite" val="0" fact="NaN" max="NaN"/>
      <dgm:rule type="primFontSz" for="des" forName="parTx" val="5" fact="NaN" max="NaN"/>
    </dgm:ruleLst>
    <dgm:forEach name="Name3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4">
          <dgm:if name="Name5" func="var" arg="dir" op="equ" val="norm">
            <dgm:constrLst>
              <dgm:constr type="h" refType="w" fact="1000"/>
              <dgm:constr type="l" for="ch" forName="parTx"/>
              <dgm:constr type="w" for="ch" forName="parTx" refType="w" fact="0.83"/>
              <dgm:constr type="t" for="ch" forName="parTx"/>
              <dgm:constr type="l" for="ch" forName="parSh"/>
              <dgm:constr type="w" for="ch" forName="parSh" refType="w" refFor="ch" refForName="parTx"/>
              <dgm:constr type="t" for="ch" forName="parSh"/>
              <dgm:constr type="l" for="ch" forName="desTx" refType="w" fact="0.17"/>
              <dgm:constr type="w" for="ch" forName="desTx" refType="w" refFor="ch" refForName="parTx"/>
              <dgm:constr type="t" for="ch" forName="desTx" refType="h" refFor="ch" refForName="parTx"/>
            </dgm:constrLst>
          </dgm:if>
          <dgm:else name="Name6">
            <dgm:constrLst>
              <dgm:constr type="h" refType="w" fact="1000"/>
              <dgm:constr type="l" for="ch" forName="parTx" refType="w" fact="0.17"/>
              <dgm:constr type="w" for="ch" forName="parTx" refType="w" fact="0.83"/>
              <dgm:constr type="t" for="ch" forName="parTx"/>
              <dgm:constr type="l" for="ch" forName="parSh" refType="w" fact="0.15"/>
              <dgm:constr type="w" for="ch" forName="parSh" refType="w" refFor="ch" refForName="parTx"/>
              <dgm:constr type="t" for="ch" forName="parSh"/>
              <dgm:constr type="l" for="ch" forName="desTx"/>
              <dgm:constr type="w" for="ch" forName="desTx" refType="w" refFor="ch" refForName="parTx"/>
              <dgm:constr type="t" for="ch" forName="desTx" refType="h" refFor="ch" refForName="parTx"/>
            </dgm:constrLst>
          </dgm:else>
        </dgm:choose>
        <dgm:ruleLst>
          <dgm:rule type="h" val="INF" fact="NaN" max="NaN"/>
        </dgm:ruleLst>
        <dgm:layoutNode name="parTx">
          <dgm:varLst>
            <dgm:chMax val="0"/>
            <dgm:chPref val="0"/>
            <dgm:bulletEnabled val="1"/>
          </dgm:varLst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 zOrderOff="1" hideGeom="1">
            <dgm:adjLst>
              <dgm:adj idx="1" val="0.1"/>
            </dgm:adjLst>
          </dgm:shape>
          <dgm:presOf axis="self" ptType="node"/>
          <dgm:constrLst>
            <dgm:constr type="h" refType="w" op="lte" fact="0.4"/>
            <dgm:constr type="bMarg" refType="primFontSz" fact="0.3"/>
            <dgm:constr type="h"/>
          </dgm:constrLst>
          <dgm:ruleLst>
            <dgm:rule type="h" val="INF" fact="NaN" max="NaN"/>
          </dgm:ruleLst>
        </dgm:layoutNode>
        <dgm:layoutNode name="parSh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 ptType="node"/>
          <dgm:constrLst>
            <dgm:constr type="h"/>
          </dgm:constrLst>
          <dgm:ruleLst/>
        </dgm:layoutNode>
        <dgm:layoutNode name="desTx" styleLbl="fgAcc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oundRect" r:blip="">
            <dgm:adjLst>
              <dgm:adj idx="1" val="0.1"/>
            </dgm:adjLst>
          </dgm:shape>
          <dgm:presOf axis="des" ptType="node"/>
          <dgm:constrLst>
            <dgm:constr type="secFontSz" val="65"/>
            <dgm:constr type="primFontSz" refType="secFontSz"/>
            <dgm:constr type="h"/>
          </dgm:constrLst>
          <dgm:ruleLst>
            <dgm:rule type="h" val="INF" fact="NaN" max="NaN"/>
          </dgm:ruleLst>
        </dgm:layoutNode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  <dgm:param type="srcNode" val="parTx"/>
            <dgm:param type="dstNode" val="parTx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Tx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PE"/>
          </a:p>
        </p:txBody>
      </p:sp>
      <p:sp>
        <p:nvSpPr>
          <p:cNvPr id="3" name="2 Marcador de fecha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68360F5-7F4F-4E20-B5B2-332E479305FC}" type="datetimeFigureOut">
              <a:rPr lang="es-PE" smtClean="0"/>
              <a:t>02/07/2013</a:t>
            </a:fld>
            <a:endParaRPr lang="es-PE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2"/>
          </p:nvPr>
        </p:nvSpPr>
        <p:spPr>
          <a:xfrm>
            <a:off x="0" y="9378824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PE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3"/>
          </p:nvPr>
        </p:nvSpPr>
        <p:spPr>
          <a:xfrm>
            <a:off x="3850443" y="9378824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B989EEE-1218-4E90-9BF5-A3696043AC3F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192498230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2FC90-1C84-4269-9B9D-9087A6F43441}" type="datetimeFigureOut">
              <a:rPr lang="es-PE" smtClean="0"/>
              <a:t>02/07/2013</a:t>
            </a:fld>
            <a:endParaRPr lang="es-P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C2D8FB-B281-497B-8496-6858B7B4096A}" type="slidenum">
              <a:rPr lang="es-PE" smtClean="0"/>
              <a:t>‹Nº›</a:t>
            </a:fld>
            <a:endParaRPr lang="es-P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2FC90-1C84-4269-9B9D-9087A6F43441}" type="datetimeFigureOut">
              <a:rPr lang="es-PE" smtClean="0"/>
              <a:t>02/07/2013</a:t>
            </a:fld>
            <a:endParaRPr lang="es-P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C2D8FB-B281-497B-8496-6858B7B4096A}" type="slidenum">
              <a:rPr lang="es-PE" smtClean="0"/>
              <a:t>‹Nº›</a:t>
            </a:fld>
            <a:endParaRPr lang="es-P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2FC90-1C84-4269-9B9D-9087A6F43441}" type="datetimeFigureOut">
              <a:rPr lang="es-PE" smtClean="0"/>
              <a:t>02/07/2013</a:t>
            </a:fld>
            <a:endParaRPr lang="es-P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C2D8FB-B281-497B-8496-6858B7B4096A}" type="slidenum">
              <a:rPr lang="es-PE" smtClean="0"/>
              <a:t>‹Nº›</a:t>
            </a:fld>
            <a:endParaRPr lang="es-P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2FC90-1C84-4269-9B9D-9087A6F43441}" type="datetimeFigureOut">
              <a:rPr lang="es-PE" smtClean="0"/>
              <a:t>02/07/2013</a:t>
            </a:fld>
            <a:endParaRPr lang="es-P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C2D8FB-B281-497B-8496-6858B7B4096A}" type="slidenum">
              <a:rPr lang="es-PE" smtClean="0"/>
              <a:t>‹Nº›</a:t>
            </a:fld>
            <a:endParaRPr lang="es-P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2FC90-1C84-4269-9B9D-9087A6F43441}" type="datetimeFigureOut">
              <a:rPr lang="es-PE" smtClean="0"/>
              <a:t>02/07/2013</a:t>
            </a:fld>
            <a:endParaRPr lang="es-P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C2D8FB-B281-497B-8496-6858B7B4096A}" type="slidenum">
              <a:rPr lang="es-PE" smtClean="0"/>
              <a:t>‹Nº›</a:t>
            </a:fld>
            <a:endParaRPr lang="es-P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2FC90-1C84-4269-9B9D-9087A6F43441}" type="datetimeFigureOut">
              <a:rPr lang="es-PE" smtClean="0"/>
              <a:t>02/07/2013</a:t>
            </a:fld>
            <a:endParaRPr lang="es-P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C2D8FB-B281-497B-8496-6858B7B4096A}" type="slidenum">
              <a:rPr lang="es-PE" smtClean="0"/>
              <a:t>‹Nº›</a:t>
            </a:fld>
            <a:endParaRPr lang="es-P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2FC90-1C84-4269-9B9D-9087A6F43441}" type="datetimeFigureOut">
              <a:rPr lang="es-PE" smtClean="0"/>
              <a:t>02/07/2013</a:t>
            </a:fld>
            <a:endParaRPr lang="es-P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C2D8FB-B281-497B-8496-6858B7B4096A}" type="slidenum">
              <a:rPr lang="es-PE" smtClean="0"/>
              <a:t>‹Nº›</a:t>
            </a:fld>
            <a:endParaRPr lang="es-P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2FC90-1C84-4269-9B9D-9087A6F43441}" type="datetimeFigureOut">
              <a:rPr lang="es-PE" smtClean="0"/>
              <a:t>02/07/2013</a:t>
            </a:fld>
            <a:endParaRPr lang="es-P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C2D8FB-B281-497B-8496-6858B7B4096A}" type="slidenum">
              <a:rPr lang="es-PE" smtClean="0"/>
              <a:t>‹Nº›</a:t>
            </a:fld>
            <a:endParaRPr lang="es-P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2FC90-1C84-4269-9B9D-9087A6F43441}" type="datetimeFigureOut">
              <a:rPr lang="es-PE" smtClean="0"/>
              <a:t>02/07/2013</a:t>
            </a:fld>
            <a:endParaRPr lang="es-P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C2D8FB-B281-497B-8496-6858B7B4096A}" type="slidenum">
              <a:rPr lang="es-PE" smtClean="0"/>
              <a:t>‹Nº›</a:t>
            </a:fld>
            <a:endParaRPr lang="es-P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2FC90-1C84-4269-9B9D-9087A6F43441}" type="datetimeFigureOut">
              <a:rPr lang="es-PE" smtClean="0"/>
              <a:t>02/07/2013</a:t>
            </a:fld>
            <a:endParaRPr lang="es-P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C2D8FB-B281-497B-8496-6858B7B4096A}" type="slidenum">
              <a:rPr lang="es-PE" smtClean="0"/>
              <a:t>‹Nº›</a:t>
            </a:fld>
            <a:endParaRPr lang="es-PE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2FC90-1C84-4269-9B9D-9087A6F43441}" type="datetimeFigureOut">
              <a:rPr lang="es-PE" smtClean="0"/>
              <a:t>02/07/2013</a:t>
            </a:fld>
            <a:endParaRPr lang="es-P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6C2D8FB-B281-497B-8496-6858B7B4096A}" type="slidenum">
              <a:rPr lang="es-PE" smtClean="0"/>
              <a:t>‹Nº›</a:t>
            </a:fld>
            <a:endParaRPr lang="es-PE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E6C2D8FB-B281-497B-8496-6858B7B4096A}" type="slidenum">
              <a:rPr lang="es-PE" smtClean="0"/>
              <a:t>‹Nº›</a:t>
            </a:fld>
            <a:endParaRPr lang="es-P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es-P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F412FC90-1C84-4269-9B9D-9087A6F43441}" type="datetimeFigureOut">
              <a:rPr lang="es-PE" smtClean="0"/>
              <a:t>02/07/2013</a:t>
            </a:fld>
            <a:endParaRPr lang="es-P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85" r:id="rId1"/>
    <p:sldLayoutId id="2147483986" r:id="rId2"/>
    <p:sldLayoutId id="2147483987" r:id="rId3"/>
    <p:sldLayoutId id="2147483988" r:id="rId4"/>
    <p:sldLayoutId id="2147483989" r:id="rId5"/>
    <p:sldLayoutId id="2147483990" r:id="rId6"/>
    <p:sldLayoutId id="2147483991" r:id="rId7"/>
    <p:sldLayoutId id="2147483992" r:id="rId8"/>
    <p:sldLayoutId id="2147483993" r:id="rId9"/>
    <p:sldLayoutId id="2147483994" r:id="rId10"/>
    <p:sldLayoutId id="2147483995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aguevarag@pucp.edu.pe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11560" y="1268760"/>
            <a:ext cx="7543800" cy="2593975"/>
          </a:xfrm>
        </p:spPr>
        <p:txBody>
          <a:bodyPr>
            <a:normAutofit/>
          </a:bodyPr>
          <a:lstStyle/>
          <a:p>
            <a:r>
              <a:rPr lang="es-PE" sz="4800" b="1" dirty="0"/>
              <a:t>PROTOCOLO DE ACTUACIÓN EN PROCESOS JUDICIALES</a:t>
            </a: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55000" lnSpcReduction="20000"/>
          </a:bodyPr>
          <a:lstStyle/>
          <a:p>
            <a:endParaRPr lang="es-PE" b="1" dirty="0" smtClean="0"/>
          </a:p>
          <a:p>
            <a:r>
              <a:rPr lang="es-PE" sz="5700" b="1" dirty="0" smtClean="0"/>
              <a:t>Armando Guevara Gil</a:t>
            </a:r>
          </a:p>
          <a:p>
            <a:r>
              <a:rPr lang="es-PE" sz="3600" b="1" dirty="0" smtClean="0">
                <a:hlinkClick r:id="rId2"/>
              </a:rPr>
              <a:t>aguevarag@pucp.edu.pe</a:t>
            </a:r>
            <a:r>
              <a:rPr lang="es-PE" sz="3600" b="1" dirty="0" smtClean="0"/>
              <a:t> </a:t>
            </a:r>
            <a:endParaRPr lang="es-PE" sz="3600" b="1" dirty="0"/>
          </a:p>
        </p:txBody>
      </p:sp>
    </p:spTree>
    <p:extLst>
      <p:ext uri="{BB962C8B-B14F-4D97-AF65-F5344CB8AC3E}">
        <p14:creationId xmlns:p14="http://schemas.microsoft.com/office/powerpoint/2010/main" val="26054208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s-MX" sz="4000" b="1" dirty="0" smtClean="0"/>
              <a:t>La identificación de la condición de indígena </a:t>
            </a:r>
            <a:endParaRPr lang="es-MX" sz="4000" b="1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484784"/>
            <a:ext cx="7620000" cy="5184576"/>
          </a:xfrm>
        </p:spPr>
        <p:txBody>
          <a:bodyPr>
            <a:normAutofit lnSpcReduction="10000"/>
          </a:bodyPr>
          <a:lstStyle/>
          <a:p>
            <a:pPr algn="just"/>
            <a:r>
              <a:rPr lang="es-MX" dirty="0"/>
              <a:t>Reivindicación al inicio del proceso o en cualquier etapa </a:t>
            </a:r>
            <a:endParaRPr lang="es-MX" dirty="0" smtClean="0"/>
          </a:p>
          <a:p>
            <a:pPr algn="just"/>
            <a:endParaRPr lang="es-MX" dirty="0"/>
          </a:p>
          <a:p>
            <a:pPr algn="just"/>
            <a:r>
              <a:rPr lang="es-MX" dirty="0" smtClean="0"/>
              <a:t>Identificación de la condición:</a:t>
            </a:r>
          </a:p>
          <a:p>
            <a:pPr algn="just"/>
            <a:endParaRPr lang="es-MX" dirty="0" smtClean="0"/>
          </a:p>
          <a:p>
            <a:pPr algn="just"/>
            <a:endParaRPr lang="es-MX" dirty="0"/>
          </a:p>
          <a:p>
            <a:pPr marL="400050" indent="0" algn="just">
              <a:buNone/>
            </a:pPr>
            <a:endParaRPr lang="es-MX" b="1" dirty="0" smtClean="0"/>
          </a:p>
          <a:p>
            <a:pPr marL="400050" indent="0" algn="just">
              <a:buNone/>
            </a:pPr>
            <a:endParaRPr lang="es-MX" b="1" dirty="0"/>
          </a:p>
          <a:p>
            <a:pPr marL="400050" indent="0" algn="just">
              <a:buNone/>
            </a:pPr>
            <a:r>
              <a:rPr lang="es-MX" b="1" dirty="0" smtClean="0"/>
              <a:t> </a:t>
            </a:r>
          </a:p>
          <a:p>
            <a:pPr marL="742950" indent="-342900" algn="just">
              <a:buFont typeface="Wingdings" pitchFamily="2" charset="2"/>
              <a:buChar char="ü"/>
            </a:pPr>
            <a:endParaRPr lang="es-MX" dirty="0"/>
          </a:p>
          <a:p>
            <a:pPr marL="114300" indent="0" algn="just">
              <a:buNone/>
            </a:pPr>
            <a:endParaRPr lang="es-MX" dirty="0" smtClean="0"/>
          </a:p>
          <a:p>
            <a:pPr algn="just"/>
            <a:endParaRPr lang="es-MX" dirty="0" smtClean="0"/>
          </a:p>
          <a:p>
            <a:pPr algn="just"/>
            <a:endParaRPr lang="es-MX" dirty="0" smtClean="0"/>
          </a:p>
          <a:p>
            <a:pPr algn="just"/>
            <a:r>
              <a:rPr lang="es-MX" dirty="0" smtClean="0"/>
              <a:t>Solicitud y comunicación de información a organizaciones e instituciones</a:t>
            </a:r>
          </a:p>
          <a:p>
            <a:pPr algn="just"/>
            <a:endParaRPr lang="es-MX" dirty="0" smtClean="0"/>
          </a:p>
          <a:p>
            <a:pPr algn="just"/>
            <a:endParaRPr lang="es-MX" dirty="0" smtClean="0"/>
          </a:p>
        </p:txBody>
      </p:sp>
      <p:graphicFrame>
        <p:nvGraphicFramePr>
          <p:cNvPr id="4" name="3 Diagrama"/>
          <p:cNvGraphicFramePr/>
          <p:nvPr>
            <p:extLst>
              <p:ext uri="{D42A27DB-BD31-4B8C-83A1-F6EECF244321}">
                <p14:modId xmlns:p14="http://schemas.microsoft.com/office/powerpoint/2010/main" val="3236905978"/>
              </p:ext>
            </p:extLst>
          </p:nvPr>
        </p:nvGraphicFramePr>
        <p:xfrm>
          <a:off x="899592" y="2780928"/>
          <a:ext cx="6840760" cy="28398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9355867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404664"/>
            <a:ext cx="7620000" cy="1143000"/>
          </a:xfrm>
        </p:spPr>
        <p:txBody>
          <a:bodyPr>
            <a:normAutofit fontScale="90000"/>
          </a:bodyPr>
          <a:lstStyle/>
          <a:p>
            <a:pPr lvl="0" algn="ctr"/>
            <a:r>
              <a:rPr lang="es-MX" sz="4000" b="1" dirty="0"/>
              <a:t>Determinación del protocolo aplicable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endParaRPr lang="es-MX" dirty="0" smtClean="0"/>
          </a:p>
          <a:p>
            <a:pPr algn="just"/>
            <a:endParaRPr lang="es-MX" dirty="0"/>
          </a:p>
          <a:p>
            <a:pPr algn="just"/>
            <a:r>
              <a:rPr lang="es-MX" dirty="0" smtClean="0"/>
              <a:t>Información sobre decisión o proceso en curso en la jurisdicción especial</a:t>
            </a:r>
          </a:p>
          <a:p>
            <a:pPr algn="just"/>
            <a:endParaRPr lang="es-MX" dirty="0" smtClean="0"/>
          </a:p>
          <a:p>
            <a:pPr marL="114300" indent="0" algn="just">
              <a:buNone/>
            </a:pPr>
            <a:endParaRPr lang="es-MX" dirty="0" smtClean="0"/>
          </a:p>
          <a:p>
            <a:pPr algn="just"/>
            <a:r>
              <a:rPr lang="es-MX" dirty="0" smtClean="0"/>
              <a:t>Aplicación del Protocolo de </a:t>
            </a:r>
            <a:r>
              <a:rPr lang="es-PE" dirty="0"/>
              <a:t>Coordinación entre la Jurisdicción Ordinaria y la Jurisdicción </a:t>
            </a:r>
            <a:r>
              <a:rPr lang="es-PE" dirty="0" smtClean="0"/>
              <a:t>Especial</a:t>
            </a:r>
            <a:r>
              <a:rPr lang="es-MX" dirty="0" smtClean="0"/>
              <a:t> o del Protocolo de Actuación</a:t>
            </a:r>
          </a:p>
          <a:p>
            <a:pPr algn="just"/>
            <a:endParaRPr lang="es-MX" dirty="0" smtClean="0"/>
          </a:p>
        </p:txBody>
      </p:sp>
    </p:spTree>
    <p:extLst>
      <p:ext uri="{BB962C8B-B14F-4D97-AF65-F5344CB8AC3E}">
        <p14:creationId xmlns:p14="http://schemas.microsoft.com/office/powerpoint/2010/main" val="8363385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s-MX" sz="3600" b="1" dirty="0" smtClean="0"/>
              <a:t>Asistencia legal y defensa</a:t>
            </a:r>
            <a:endParaRPr lang="es-MX" sz="3600" b="1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14300" indent="0">
              <a:buNone/>
            </a:pPr>
            <a:endParaRPr lang="es-MX" dirty="0" smtClean="0"/>
          </a:p>
          <a:p>
            <a:r>
              <a:rPr lang="es-MX" dirty="0" smtClean="0"/>
              <a:t>Oficio al </a:t>
            </a:r>
            <a:r>
              <a:rPr lang="es-PE" dirty="0" smtClean="0"/>
              <a:t>Servicio </a:t>
            </a:r>
            <a:r>
              <a:rPr lang="es-PE" dirty="0"/>
              <a:t>de Defensa Pública del Ministerio de Justicia y Derechos </a:t>
            </a:r>
            <a:r>
              <a:rPr lang="es-PE" dirty="0" smtClean="0"/>
              <a:t>Humanos </a:t>
            </a:r>
            <a:r>
              <a:rPr lang="es-PE" dirty="0"/>
              <a:t>o a instituciones </a:t>
            </a:r>
            <a:r>
              <a:rPr lang="es-PE" dirty="0" smtClean="0"/>
              <a:t>cercanas.</a:t>
            </a:r>
          </a:p>
          <a:p>
            <a:endParaRPr lang="es-PE" dirty="0" smtClean="0"/>
          </a:p>
          <a:p>
            <a:endParaRPr lang="es-PE" dirty="0" smtClean="0"/>
          </a:p>
          <a:p>
            <a:r>
              <a:rPr lang="es-PE" dirty="0" smtClean="0"/>
              <a:t>Participación de la ONAJUP </a:t>
            </a:r>
            <a:r>
              <a:rPr lang="es-PE" dirty="0"/>
              <a:t>y </a:t>
            </a:r>
            <a:r>
              <a:rPr lang="es-PE" dirty="0" smtClean="0"/>
              <a:t>ODAJUP.</a:t>
            </a:r>
          </a:p>
          <a:p>
            <a:endParaRPr lang="es-PE" dirty="0" smtClean="0"/>
          </a:p>
          <a:p>
            <a:pPr marL="114300" indent="0">
              <a:buNone/>
            </a:pPr>
            <a:endParaRPr lang="es-MX" dirty="0" smtClean="0"/>
          </a:p>
        </p:txBody>
      </p:sp>
    </p:spTree>
    <p:extLst>
      <p:ext uri="{BB962C8B-B14F-4D97-AF65-F5344CB8AC3E}">
        <p14:creationId xmlns:p14="http://schemas.microsoft.com/office/powerpoint/2010/main" val="42582846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764704"/>
            <a:ext cx="7620000" cy="868958"/>
          </a:xfrm>
        </p:spPr>
        <p:txBody>
          <a:bodyPr/>
          <a:lstStyle/>
          <a:p>
            <a:pPr algn="ctr"/>
            <a:r>
              <a:rPr lang="es-MX" sz="3600" b="1" dirty="0"/>
              <a:t>Uso del idioma e intérprete</a:t>
            </a:r>
            <a:br>
              <a:rPr lang="es-MX" sz="3600" b="1" dirty="0"/>
            </a:br>
            <a:endParaRPr lang="es-PE" sz="36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14300" indent="0">
              <a:buNone/>
            </a:pPr>
            <a:endParaRPr lang="es-MX" b="1" dirty="0"/>
          </a:p>
          <a:p>
            <a:r>
              <a:rPr lang="es-MX" b="1" dirty="0"/>
              <a:t>Regla general: </a:t>
            </a:r>
            <a:r>
              <a:rPr lang="es-MX" dirty="0"/>
              <a:t>Uso del propio idioma</a:t>
            </a:r>
          </a:p>
          <a:p>
            <a:endParaRPr lang="es-MX" dirty="0"/>
          </a:p>
          <a:p>
            <a:r>
              <a:rPr lang="es-MX" dirty="0"/>
              <a:t>Intérprete oficial o acreditado por la parte</a:t>
            </a:r>
          </a:p>
          <a:p>
            <a:endParaRPr lang="es-MX" dirty="0"/>
          </a:p>
          <a:p>
            <a:r>
              <a:rPr lang="es-MX" dirty="0"/>
              <a:t>Traducción de resoluciones</a:t>
            </a:r>
          </a:p>
          <a:p>
            <a:endParaRPr lang="es-PE" dirty="0"/>
          </a:p>
        </p:txBody>
      </p:sp>
    </p:spTree>
    <p:extLst>
      <p:ext uri="{BB962C8B-B14F-4D97-AF65-F5344CB8AC3E}">
        <p14:creationId xmlns:p14="http://schemas.microsoft.com/office/powerpoint/2010/main" val="67200582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260648"/>
            <a:ext cx="7620000" cy="1143000"/>
          </a:xfrm>
        </p:spPr>
        <p:txBody>
          <a:bodyPr/>
          <a:lstStyle/>
          <a:p>
            <a:pPr marL="114300" indent="0" algn="ctr"/>
            <a:r>
              <a:rPr lang="es-MX" sz="4000" b="1" dirty="0"/>
              <a:t>Información </a:t>
            </a:r>
            <a:r>
              <a:rPr lang="es-MX" sz="4000" b="1" dirty="0" smtClean="0"/>
              <a:t>procesal</a:t>
            </a:r>
            <a:endParaRPr lang="es-MX" sz="4000" b="1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539552" y="1340768"/>
            <a:ext cx="7620000" cy="5040560"/>
          </a:xfrm>
        </p:spPr>
        <p:txBody>
          <a:bodyPr>
            <a:normAutofit fontScale="92500" lnSpcReduction="10000"/>
          </a:bodyPr>
          <a:lstStyle/>
          <a:p>
            <a:pPr marL="114300" indent="0" algn="just">
              <a:buNone/>
            </a:pPr>
            <a:endParaRPr lang="es-MX" b="1" dirty="0" smtClean="0"/>
          </a:p>
          <a:p>
            <a:pPr algn="just"/>
            <a:r>
              <a:rPr lang="es-MX" dirty="0" smtClean="0"/>
              <a:t>Brindar información sobre condición jurídica, participación, derechos y obligaciones</a:t>
            </a:r>
          </a:p>
          <a:p>
            <a:pPr algn="just"/>
            <a:endParaRPr lang="es-MX" dirty="0" smtClean="0"/>
          </a:p>
          <a:p>
            <a:pPr algn="just"/>
            <a:r>
              <a:rPr lang="es-MX" dirty="0" smtClean="0"/>
              <a:t>Modalidad  verbal o escrita</a:t>
            </a:r>
          </a:p>
          <a:p>
            <a:pPr algn="just"/>
            <a:endParaRPr lang="es-MX" dirty="0" smtClean="0"/>
          </a:p>
          <a:p>
            <a:pPr algn="just"/>
            <a:r>
              <a:rPr lang="es-MX" dirty="0" smtClean="0"/>
              <a:t>Debe garantizar:</a:t>
            </a:r>
            <a:endParaRPr lang="es-MX" dirty="0"/>
          </a:p>
          <a:p>
            <a:pPr marL="533400" algn="just">
              <a:buFont typeface="Wingdings" pitchFamily="2" charset="2"/>
              <a:buChar char="ü"/>
            </a:pPr>
            <a:r>
              <a:rPr lang="es-MX" dirty="0" smtClean="0"/>
              <a:t>El ejercicio </a:t>
            </a:r>
            <a:r>
              <a:rPr lang="es-MX" dirty="0"/>
              <a:t>de </a:t>
            </a:r>
            <a:r>
              <a:rPr lang="es-MX" dirty="0" smtClean="0"/>
              <a:t>derechos</a:t>
            </a:r>
          </a:p>
          <a:p>
            <a:pPr marL="533400" algn="just">
              <a:buFont typeface="Wingdings" pitchFamily="2" charset="2"/>
              <a:buChar char="ü"/>
            </a:pPr>
            <a:r>
              <a:rPr lang="es-MX" dirty="0" smtClean="0"/>
              <a:t>El cumplimiento de obligaciones</a:t>
            </a:r>
          </a:p>
          <a:p>
            <a:pPr marL="533400" algn="just">
              <a:buFont typeface="Wingdings" pitchFamily="2" charset="2"/>
              <a:buChar char="ü"/>
            </a:pPr>
            <a:r>
              <a:rPr lang="es-MX" dirty="0" smtClean="0"/>
              <a:t>La participación efectiva en el proceso </a:t>
            </a:r>
          </a:p>
          <a:p>
            <a:pPr marL="533400" algn="just">
              <a:buFont typeface="Wingdings" pitchFamily="2" charset="2"/>
              <a:buChar char="ü"/>
            </a:pPr>
            <a:endParaRPr lang="es-MX" dirty="0"/>
          </a:p>
          <a:p>
            <a:pPr algn="just"/>
            <a:r>
              <a:rPr lang="es-MX" dirty="0" smtClean="0"/>
              <a:t>Información específica para las víctimas</a:t>
            </a:r>
          </a:p>
          <a:p>
            <a:pPr algn="just"/>
            <a:endParaRPr lang="es-MX" dirty="0" smtClean="0"/>
          </a:p>
          <a:p>
            <a:pPr algn="just"/>
            <a:r>
              <a:rPr lang="es-MX" dirty="0" smtClean="0"/>
              <a:t>Coordinación con la ONAJUP y las ODAJUP</a:t>
            </a:r>
          </a:p>
          <a:p>
            <a:pPr algn="just"/>
            <a:endParaRPr lang="es-MX" dirty="0" smtClean="0"/>
          </a:p>
        </p:txBody>
      </p:sp>
    </p:spTree>
    <p:extLst>
      <p:ext uri="{BB962C8B-B14F-4D97-AF65-F5344CB8AC3E}">
        <p14:creationId xmlns:p14="http://schemas.microsoft.com/office/powerpoint/2010/main" val="30753866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MX" sz="3600" b="1" dirty="0" smtClean="0"/>
              <a:t>Garantía de comprensión del proceso</a:t>
            </a:r>
            <a:endParaRPr lang="es-MX" sz="3600" b="1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67544" y="1772816"/>
            <a:ext cx="7620000" cy="4464496"/>
          </a:xfrm>
        </p:spPr>
        <p:txBody>
          <a:bodyPr>
            <a:normAutofit/>
          </a:bodyPr>
          <a:lstStyle/>
          <a:p>
            <a:r>
              <a:rPr lang="es-MX" dirty="0" smtClean="0"/>
              <a:t>Garantía de comprensión en todas las etapas</a:t>
            </a:r>
          </a:p>
          <a:p>
            <a:endParaRPr lang="es-MX" dirty="0" smtClean="0"/>
          </a:p>
          <a:p>
            <a:r>
              <a:rPr lang="es-MX" dirty="0" smtClean="0"/>
              <a:t>Lenguaje comprensible y sencillo</a:t>
            </a:r>
          </a:p>
          <a:p>
            <a:endParaRPr lang="es-MX" dirty="0" smtClean="0"/>
          </a:p>
          <a:p>
            <a:r>
              <a:rPr lang="es-MX" dirty="0" smtClean="0"/>
              <a:t>Redacción simple y sin tecnicismos en las resoluciones</a:t>
            </a:r>
          </a:p>
          <a:p>
            <a:endParaRPr lang="es-MX" dirty="0" smtClean="0"/>
          </a:p>
          <a:p>
            <a:r>
              <a:rPr lang="es-MX" dirty="0" smtClean="0"/>
              <a:t>Elaboración de formularios simplificados</a:t>
            </a:r>
          </a:p>
          <a:p>
            <a:pPr marL="114300" indent="0">
              <a:buNone/>
            </a:pPr>
            <a:endParaRPr lang="es-MX" dirty="0" smtClean="0"/>
          </a:p>
          <a:p>
            <a:pPr marL="114300" indent="0">
              <a:buNone/>
            </a:pP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8087825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s-MX" sz="4000" b="1" dirty="0" smtClean="0"/>
              <a:t>Adaptación y flexibilización de procedimientos</a:t>
            </a:r>
            <a:endParaRPr lang="es-MX" sz="4000" b="1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14300" indent="0" algn="just">
              <a:buNone/>
            </a:pPr>
            <a:endParaRPr lang="es-MX" dirty="0" smtClean="0"/>
          </a:p>
          <a:p>
            <a:pPr algn="just"/>
            <a:r>
              <a:rPr lang="es-MX" dirty="0" smtClean="0"/>
              <a:t>Principios de gratuidad, oralidad y celeridad</a:t>
            </a:r>
          </a:p>
          <a:p>
            <a:pPr algn="just"/>
            <a:endParaRPr lang="es-MX" dirty="0" smtClean="0"/>
          </a:p>
          <a:p>
            <a:pPr algn="just"/>
            <a:r>
              <a:rPr lang="es-MX" b="1" dirty="0" smtClean="0"/>
              <a:t>Estado proactivo: </a:t>
            </a:r>
            <a:r>
              <a:rPr lang="es-MX" dirty="0" smtClean="0"/>
              <a:t>Diligencias y soluciones </a:t>
            </a:r>
            <a:r>
              <a:rPr lang="es-MX" i="1" dirty="0" smtClean="0"/>
              <a:t>in situ</a:t>
            </a:r>
          </a:p>
          <a:p>
            <a:pPr algn="just"/>
            <a:endParaRPr lang="es-MX" i="1" dirty="0" smtClean="0"/>
          </a:p>
          <a:p>
            <a:pPr algn="just"/>
            <a:r>
              <a:rPr lang="es-MX" dirty="0" smtClean="0"/>
              <a:t>Consideración cultural en:</a:t>
            </a:r>
          </a:p>
          <a:p>
            <a:pPr marL="723900" indent="-368300" algn="just">
              <a:buFont typeface="Wingdings" pitchFamily="2" charset="2"/>
              <a:buChar char="ü"/>
            </a:pPr>
            <a:r>
              <a:rPr lang="es-MX" dirty="0"/>
              <a:t>l</a:t>
            </a:r>
            <a:r>
              <a:rPr lang="es-MX" dirty="0" smtClean="0"/>
              <a:t>a solución de la controversia</a:t>
            </a:r>
          </a:p>
          <a:p>
            <a:pPr marL="723900" indent="-368300" algn="just">
              <a:buFont typeface="Wingdings" pitchFamily="2" charset="2"/>
              <a:buChar char="ü"/>
            </a:pPr>
            <a:r>
              <a:rPr lang="es-MX" dirty="0" smtClean="0"/>
              <a:t>la </a:t>
            </a:r>
            <a:r>
              <a:rPr lang="es-MX" dirty="0"/>
              <a:t>determinación de la responsabilidad</a:t>
            </a:r>
          </a:p>
          <a:p>
            <a:pPr marL="723900" indent="-368300" algn="just">
              <a:buFont typeface="Wingdings" pitchFamily="2" charset="2"/>
              <a:buChar char="ü"/>
            </a:pPr>
            <a:r>
              <a:rPr lang="es-MX" dirty="0"/>
              <a:t>l</a:t>
            </a:r>
            <a:r>
              <a:rPr lang="es-MX" dirty="0" smtClean="0"/>
              <a:t>as medidas </a:t>
            </a:r>
            <a:r>
              <a:rPr lang="es-MX" dirty="0"/>
              <a:t>de coerción procesal y las </a:t>
            </a:r>
            <a:r>
              <a:rPr lang="es-MX" dirty="0" smtClean="0"/>
              <a:t>penas</a:t>
            </a:r>
          </a:p>
          <a:p>
            <a:pPr marL="723900" indent="-368300" algn="just">
              <a:buFont typeface="Wingdings" pitchFamily="2" charset="2"/>
              <a:buChar char="ü"/>
            </a:pPr>
            <a:endParaRPr lang="es-MX" dirty="0"/>
          </a:p>
          <a:p>
            <a:pPr algn="just"/>
            <a:r>
              <a:rPr lang="es-MX" dirty="0" smtClean="0"/>
              <a:t>Protección especial a víctimas y testigos</a:t>
            </a:r>
          </a:p>
        </p:txBody>
      </p:sp>
    </p:spTree>
    <p:extLst>
      <p:ext uri="{BB962C8B-B14F-4D97-AF65-F5344CB8AC3E}">
        <p14:creationId xmlns:p14="http://schemas.microsoft.com/office/powerpoint/2010/main" val="6881945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s-MX" sz="4000" b="1" dirty="0" smtClean="0"/>
              <a:t>Uso de peritaje antropológico</a:t>
            </a:r>
            <a:endParaRPr lang="es-MX" sz="4000" b="1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14300" indent="0" algn="just">
              <a:buNone/>
            </a:pPr>
            <a:endParaRPr lang="es-MX" dirty="0" smtClean="0"/>
          </a:p>
          <a:p>
            <a:pPr algn="just"/>
            <a:endParaRPr lang="es-PE" dirty="0" smtClean="0"/>
          </a:p>
          <a:p>
            <a:pPr algn="just"/>
            <a:r>
              <a:rPr lang="es-PE" dirty="0" smtClean="0"/>
              <a:t>Uso de peritajes antropológicos de oficio o a petición de parte</a:t>
            </a:r>
          </a:p>
          <a:p>
            <a:pPr algn="just"/>
            <a:endParaRPr lang="es-PE" dirty="0" smtClean="0"/>
          </a:p>
          <a:p>
            <a:pPr algn="just"/>
            <a:endParaRPr lang="es-PE" dirty="0" smtClean="0"/>
          </a:p>
          <a:p>
            <a:pPr algn="just"/>
            <a:r>
              <a:rPr lang="es-PE" dirty="0" smtClean="0"/>
              <a:t>Solicitud de información adicional a la ONAJUP, ODAJUP o instituciones especializadas.</a:t>
            </a:r>
          </a:p>
          <a:p>
            <a:pPr algn="just"/>
            <a:endParaRPr lang="es-MX" dirty="0" smtClean="0"/>
          </a:p>
        </p:txBody>
      </p:sp>
    </p:spTree>
    <p:extLst>
      <p:ext uri="{BB962C8B-B14F-4D97-AF65-F5344CB8AC3E}">
        <p14:creationId xmlns:p14="http://schemas.microsoft.com/office/powerpoint/2010/main" val="27021217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s-MX" sz="4000" b="1" dirty="0" smtClean="0"/>
              <a:t>Consideraciones a mujeres, niños, adolescentes y ancianos</a:t>
            </a:r>
            <a:endParaRPr lang="es-MX" sz="4000" b="1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endParaRPr lang="es-MX" dirty="0" smtClean="0"/>
          </a:p>
          <a:p>
            <a:pPr algn="just"/>
            <a:r>
              <a:rPr lang="es-MX" dirty="0" smtClean="0"/>
              <a:t>Evitar la doble victimización</a:t>
            </a:r>
          </a:p>
          <a:p>
            <a:pPr algn="just"/>
            <a:endParaRPr lang="es-MX" dirty="0" smtClean="0"/>
          </a:p>
          <a:p>
            <a:pPr algn="just"/>
            <a:r>
              <a:rPr lang="es-MX" dirty="0" smtClean="0"/>
              <a:t>Aplicación de medidas de protección</a:t>
            </a:r>
          </a:p>
          <a:p>
            <a:pPr algn="just"/>
            <a:endParaRPr lang="es-MX" dirty="0" smtClean="0"/>
          </a:p>
          <a:p>
            <a:pPr algn="just"/>
            <a:r>
              <a:rPr lang="es-MX" dirty="0" smtClean="0"/>
              <a:t>Rechazar conciliaciones violatorias de derechos (violencia familiar o sexual)</a:t>
            </a:r>
          </a:p>
          <a:p>
            <a:pPr algn="just"/>
            <a:endParaRPr lang="es-MX" dirty="0" smtClean="0"/>
          </a:p>
          <a:p>
            <a:pPr algn="just"/>
            <a:r>
              <a:rPr lang="es-MX" dirty="0" smtClean="0"/>
              <a:t>Información de decisiones que las afecten</a:t>
            </a:r>
          </a:p>
          <a:p>
            <a:pPr algn="just"/>
            <a:endParaRPr lang="es-MX" dirty="0" smtClean="0"/>
          </a:p>
          <a:p>
            <a:pPr algn="just"/>
            <a:r>
              <a:rPr lang="es-MX" dirty="0" smtClean="0"/>
              <a:t>Consideración de edad y desarrollo integral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010731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7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33173727"/>
              </p:ext>
            </p:extLst>
          </p:nvPr>
        </p:nvGraphicFramePr>
        <p:xfrm>
          <a:off x="467544" y="1844824"/>
          <a:ext cx="8424936" cy="44644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1 Título"/>
          <p:cNvSpPr>
            <a:spLocks noGrp="1"/>
          </p:cNvSpPr>
          <p:nvPr>
            <p:ph type="title"/>
          </p:nvPr>
        </p:nvSpPr>
        <p:spPr>
          <a:xfrm>
            <a:off x="683568" y="476672"/>
            <a:ext cx="7465640" cy="868958"/>
          </a:xfrm>
        </p:spPr>
        <p:txBody>
          <a:bodyPr>
            <a:normAutofit fontScale="90000"/>
          </a:bodyPr>
          <a:lstStyle/>
          <a:p>
            <a:pPr algn="ctr"/>
            <a:r>
              <a:rPr lang="es-PE" sz="2800" b="1" dirty="0"/>
              <a:t>Sistema de registro de casos  y activación del protocolo de actuación  </a:t>
            </a:r>
            <a:r>
              <a:rPr lang="es-MX" sz="2800" dirty="0"/>
              <a:t/>
            </a:r>
            <a:br>
              <a:rPr lang="es-MX" sz="2800" dirty="0"/>
            </a:br>
            <a:endParaRPr lang="es-MX" sz="2800" dirty="0"/>
          </a:p>
        </p:txBody>
      </p:sp>
    </p:spTree>
    <p:extLst>
      <p:ext uri="{BB962C8B-B14F-4D97-AF65-F5344CB8AC3E}">
        <p14:creationId xmlns:p14="http://schemas.microsoft.com/office/powerpoint/2010/main" val="6964754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0"/>
            <a:ext cx="7620000" cy="744609"/>
          </a:xfrm>
        </p:spPr>
        <p:txBody>
          <a:bodyPr/>
          <a:lstStyle/>
          <a:p>
            <a:pPr algn="ctr"/>
            <a:r>
              <a:rPr lang="es-MX" sz="3600" b="1" dirty="0" smtClean="0"/>
              <a:t>Sustento</a:t>
            </a:r>
            <a:endParaRPr lang="es-MX" sz="3600" b="1" dirty="0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48089012"/>
              </p:ext>
            </p:extLst>
          </p:nvPr>
        </p:nvGraphicFramePr>
        <p:xfrm>
          <a:off x="179512" y="764704"/>
          <a:ext cx="7992888" cy="59046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805592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116632"/>
            <a:ext cx="7620000" cy="600593"/>
          </a:xfrm>
        </p:spPr>
        <p:txBody>
          <a:bodyPr/>
          <a:lstStyle/>
          <a:p>
            <a:pPr algn="ctr"/>
            <a:r>
              <a:rPr lang="es-MX" sz="3600" b="1" dirty="0" smtClean="0"/>
              <a:t>Sustento</a:t>
            </a:r>
            <a:endParaRPr lang="es-MX" sz="3600" b="1" dirty="0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54448842"/>
              </p:ext>
            </p:extLst>
          </p:nvPr>
        </p:nvGraphicFramePr>
        <p:xfrm>
          <a:off x="179512" y="548680"/>
          <a:ext cx="7992888" cy="59046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0543671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PE" sz="3600" b="1" dirty="0" smtClean="0"/>
              <a:t>Reglas de Brasilia</a:t>
            </a:r>
            <a:endParaRPr lang="es-PE" sz="3600" b="1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PE" b="1" dirty="0" smtClean="0"/>
              <a:t>Finalidad</a:t>
            </a:r>
            <a:endParaRPr lang="es-PE" b="1" dirty="0"/>
          </a:p>
          <a:p>
            <a:pPr marL="114300" indent="0" algn="just">
              <a:buNone/>
            </a:pPr>
            <a:r>
              <a:rPr lang="es-PE" dirty="0" smtClean="0"/>
              <a:t>(1) “garantizar </a:t>
            </a:r>
            <a:r>
              <a:rPr lang="es-PE" dirty="0"/>
              <a:t>las condiciones </a:t>
            </a:r>
            <a:r>
              <a:rPr lang="es-PE" dirty="0" smtClean="0"/>
              <a:t>de acceso </a:t>
            </a:r>
            <a:r>
              <a:rPr lang="es-PE" dirty="0"/>
              <a:t>efectivo a la justicia de las personas en condición de </a:t>
            </a:r>
            <a:r>
              <a:rPr lang="es-PE" dirty="0" smtClean="0"/>
              <a:t>vulnerabilidad”</a:t>
            </a:r>
          </a:p>
          <a:p>
            <a:pPr marL="114300" indent="0" algn="just">
              <a:buNone/>
            </a:pPr>
            <a:endParaRPr lang="es-PE" dirty="0" smtClean="0"/>
          </a:p>
          <a:p>
            <a:pPr algn="just"/>
            <a:r>
              <a:rPr lang="es-PE" b="1" dirty="0" smtClean="0"/>
              <a:t>Pertenencia </a:t>
            </a:r>
            <a:r>
              <a:rPr lang="es-PE" b="1" dirty="0"/>
              <a:t>a comunidades </a:t>
            </a:r>
            <a:r>
              <a:rPr lang="es-PE" b="1" dirty="0" smtClean="0"/>
              <a:t>indígenas</a:t>
            </a:r>
          </a:p>
          <a:p>
            <a:pPr marL="114300" indent="0" algn="just">
              <a:buNone/>
            </a:pPr>
            <a:r>
              <a:rPr lang="es-PE" dirty="0" smtClean="0"/>
              <a:t>(9) </a:t>
            </a:r>
            <a:r>
              <a:rPr lang="es-PE" i="1" dirty="0" smtClean="0"/>
              <a:t>“Se </a:t>
            </a:r>
            <a:r>
              <a:rPr lang="es-PE" i="1" dirty="0"/>
              <a:t>promoverán las condiciones destinadas a posibilitar que las personas y los pueblos </a:t>
            </a:r>
            <a:r>
              <a:rPr lang="es-PE" i="1" dirty="0" smtClean="0"/>
              <a:t>indígenas” </a:t>
            </a:r>
            <a:r>
              <a:rPr lang="es-PE" dirty="0" smtClean="0"/>
              <a:t>ejerciten sus derechos a plenitud </a:t>
            </a:r>
            <a:r>
              <a:rPr lang="es-PE" dirty="0"/>
              <a:t>ante </a:t>
            </a:r>
            <a:r>
              <a:rPr lang="es-PE" dirty="0" smtClean="0"/>
              <a:t>el </a:t>
            </a:r>
            <a:r>
              <a:rPr lang="es-PE" dirty="0"/>
              <a:t>sistema de </a:t>
            </a:r>
            <a:r>
              <a:rPr lang="es-PE" dirty="0" smtClean="0"/>
              <a:t>justicia estatal </a:t>
            </a:r>
            <a:r>
              <a:rPr lang="es-PE" i="1" dirty="0" smtClean="0"/>
              <a:t>“sin </a:t>
            </a:r>
            <a:r>
              <a:rPr lang="es-PE" i="1" dirty="0"/>
              <a:t>discriminación </a:t>
            </a:r>
            <a:r>
              <a:rPr lang="es-PE" i="1" dirty="0" smtClean="0"/>
              <a:t>alguna que pueda fundarse en su origen o identidad”</a:t>
            </a:r>
          </a:p>
        </p:txBody>
      </p:sp>
    </p:spTree>
    <p:extLst>
      <p:ext uri="{BB962C8B-B14F-4D97-AF65-F5344CB8AC3E}">
        <p14:creationId xmlns:p14="http://schemas.microsoft.com/office/powerpoint/2010/main" val="42013143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MX" sz="3600" b="1" dirty="0" smtClean="0"/>
              <a:t>Objetivo</a:t>
            </a:r>
            <a:endParaRPr lang="es-MX" sz="3600" b="1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14300" indent="0" algn="just">
              <a:buNone/>
            </a:pPr>
            <a:endParaRPr lang="es-MX" sz="2800" dirty="0" smtClean="0"/>
          </a:p>
          <a:p>
            <a:pPr marL="114300" indent="0" algn="just">
              <a:buNone/>
            </a:pPr>
            <a:r>
              <a:rPr lang="es-MX" sz="2800" dirty="0" smtClean="0"/>
              <a:t>Establecer pautas generales de actuación para que los magistrados promuevan </a:t>
            </a:r>
            <a:r>
              <a:rPr lang="es-MX" sz="2800" b="1" dirty="0" smtClean="0"/>
              <a:t>el acceso a la justicia</a:t>
            </a:r>
            <a:r>
              <a:rPr lang="es-MX" sz="2800" dirty="0" smtClean="0"/>
              <a:t> y </a:t>
            </a:r>
            <a:r>
              <a:rPr lang="es-MX" sz="2800" b="1" dirty="0" smtClean="0"/>
              <a:t>la tutela judicial efectiva</a:t>
            </a:r>
            <a:r>
              <a:rPr lang="es-MX" sz="2800" dirty="0" smtClean="0"/>
              <a:t> de los derechos de los integrantes de las Comunidades Campesinas, Comunidades Nativas y Rondas Campesinas involucrados en procesos judiciales.</a:t>
            </a:r>
            <a:endParaRPr lang="es-MX" sz="2800" dirty="0"/>
          </a:p>
        </p:txBody>
      </p:sp>
    </p:spTree>
    <p:extLst>
      <p:ext uri="{BB962C8B-B14F-4D97-AF65-F5344CB8AC3E}">
        <p14:creationId xmlns:p14="http://schemas.microsoft.com/office/powerpoint/2010/main" val="21750551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MX" sz="3600" b="1" dirty="0" smtClean="0"/>
              <a:t>Ideas centrales</a:t>
            </a:r>
            <a:endParaRPr lang="es-MX" sz="3600" b="1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71500" indent="-457200">
              <a:buFont typeface="+mj-lt"/>
              <a:buAutoNum type="arabicPeriod"/>
            </a:pPr>
            <a:endParaRPr lang="es-MX" dirty="0" smtClean="0"/>
          </a:p>
          <a:p>
            <a:pPr marL="571500" indent="-457200">
              <a:buFont typeface="+mj-lt"/>
              <a:buAutoNum type="arabicPeriod"/>
            </a:pPr>
            <a:r>
              <a:rPr lang="es-MX" dirty="0" smtClean="0"/>
              <a:t>La valoración cultural en el proceso</a:t>
            </a:r>
          </a:p>
          <a:p>
            <a:pPr marL="571500" indent="-457200">
              <a:buFont typeface="+mj-lt"/>
              <a:buAutoNum type="arabicPeriod"/>
            </a:pPr>
            <a:r>
              <a:rPr lang="es-MX" dirty="0" smtClean="0"/>
              <a:t>Personalidad jurídica individual o colectiva</a:t>
            </a:r>
          </a:p>
          <a:p>
            <a:pPr marL="571500" indent="-457200">
              <a:buFont typeface="+mj-lt"/>
              <a:buAutoNum type="arabicPeriod"/>
            </a:pPr>
            <a:r>
              <a:rPr lang="es-MX" dirty="0" smtClean="0"/>
              <a:t>El respeto a la autoidentificación</a:t>
            </a:r>
          </a:p>
          <a:p>
            <a:pPr marL="571500" indent="-457200">
              <a:buFont typeface="+mj-lt"/>
              <a:buAutoNum type="arabicPeriod"/>
            </a:pPr>
            <a:r>
              <a:rPr lang="es-MX" dirty="0" smtClean="0"/>
              <a:t>La garantía de los derechos fundamentales</a:t>
            </a:r>
          </a:p>
          <a:p>
            <a:pPr marL="571500" indent="-457200">
              <a:buFont typeface="+mj-lt"/>
              <a:buAutoNum type="arabicPeriod"/>
            </a:pPr>
            <a:r>
              <a:rPr lang="es-MX" dirty="0"/>
              <a:t>La comprensión del proceso: </a:t>
            </a:r>
            <a:r>
              <a:rPr lang="es-MX" dirty="0" smtClean="0"/>
              <a:t>información e idioma</a:t>
            </a:r>
            <a:endParaRPr lang="es-MX" dirty="0"/>
          </a:p>
          <a:p>
            <a:pPr marL="571500" indent="-457200">
              <a:buFont typeface="+mj-lt"/>
              <a:buAutoNum type="arabicPeriod"/>
            </a:pPr>
            <a:r>
              <a:rPr lang="es-MX" dirty="0" smtClean="0"/>
              <a:t>La flexibilización y adaptación de los procesos</a:t>
            </a:r>
          </a:p>
          <a:p>
            <a:pPr marL="571500" indent="-457200" algn="just">
              <a:buFont typeface="+mj-lt"/>
              <a:buAutoNum type="arabicPeriod"/>
            </a:pPr>
            <a:r>
              <a:rPr lang="es-MX" dirty="0" smtClean="0"/>
              <a:t>Consideración especial a mujeres, niños, adolescentes y adultos mayores</a:t>
            </a:r>
          </a:p>
          <a:p>
            <a:pPr marL="571500" indent="-457200" algn="just">
              <a:buFont typeface="+mj-lt"/>
              <a:buAutoNum type="arabicPeriod"/>
            </a:pPr>
            <a:r>
              <a:rPr lang="es-MX" dirty="0" smtClean="0"/>
              <a:t>Coordinación </a:t>
            </a:r>
            <a:r>
              <a:rPr lang="es-MX" dirty="0" err="1" smtClean="0"/>
              <a:t>intra</a:t>
            </a:r>
            <a:r>
              <a:rPr lang="es-MX" dirty="0" smtClean="0"/>
              <a:t> e interinstitucional</a:t>
            </a:r>
          </a:p>
          <a:p>
            <a:pPr marL="571500" indent="-457200">
              <a:buFont typeface="+mj-lt"/>
              <a:buAutoNum type="arabicPeriod"/>
            </a:pPr>
            <a:endParaRPr lang="es-MX" dirty="0" smtClean="0"/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4589519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188640"/>
            <a:ext cx="7620000" cy="1143000"/>
          </a:xfrm>
        </p:spPr>
        <p:txBody>
          <a:bodyPr/>
          <a:lstStyle/>
          <a:p>
            <a:pPr algn="ctr"/>
            <a:r>
              <a:rPr lang="es-MX" sz="3600" b="1" dirty="0" smtClean="0"/>
              <a:t>La secuencia del protocolo</a:t>
            </a:r>
            <a:endParaRPr lang="es-MX" sz="3600" b="1" dirty="0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99572546"/>
              </p:ext>
            </p:extLst>
          </p:nvPr>
        </p:nvGraphicFramePr>
        <p:xfrm>
          <a:off x="323528" y="1268760"/>
          <a:ext cx="7848872" cy="51320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725167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188640"/>
            <a:ext cx="7620000" cy="1143000"/>
          </a:xfrm>
        </p:spPr>
        <p:txBody>
          <a:bodyPr/>
          <a:lstStyle/>
          <a:p>
            <a:pPr algn="ctr"/>
            <a:r>
              <a:rPr lang="es-MX" sz="3600" b="1" dirty="0" smtClean="0"/>
              <a:t>La secuencia del protocolo</a:t>
            </a:r>
            <a:endParaRPr lang="es-MX" sz="3600" b="1" dirty="0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63934801"/>
              </p:ext>
            </p:extLst>
          </p:nvPr>
        </p:nvGraphicFramePr>
        <p:xfrm>
          <a:off x="323528" y="1268760"/>
          <a:ext cx="7920880" cy="51320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3180474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404664"/>
            <a:ext cx="7620000" cy="1143000"/>
          </a:xfrm>
        </p:spPr>
        <p:txBody>
          <a:bodyPr/>
          <a:lstStyle/>
          <a:p>
            <a:pPr algn="ctr"/>
            <a:r>
              <a:rPr lang="es-MX" sz="3600" b="1" dirty="0" smtClean="0"/>
              <a:t>La valoración cultural del proceso</a:t>
            </a:r>
            <a:endParaRPr lang="es-MX" sz="3600" b="1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844824"/>
            <a:ext cx="7620000" cy="4555976"/>
          </a:xfrm>
        </p:spPr>
        <p:txBody>
          <a:bodyPr/>
          <a:lstStyle/>
          <a:p>
            <a:endParaRPr lang="es-MX" dirty="0" smtClean="0"/>
          </a:p>
          <a:p>
            <a:r>
              <a:rPr lang="es-MX" dirty="0" smtClean="0"/>
              <a:t>Respeto de la dignidad, trato respetuoso y no discriminatorio</a:t>
            </a:r>
          </a:p>
          <a:p>
            <a:endParaRPr lang="es-MX" dirty="0" smtClean="0"/>
          </a:p>
          <a:p>
            <a:r>
              <a:rPr lang="es-MX" dirty="0" smtClean="0"/>
              <a:t>Valoración de la condición étnica y cultural, de oficio o a petición de parte</a:t>
            </a:r>
          </a:p>
          <a:p>
            <a:endParaRPr lang="es-MX" dirty="0" smtClean="0"/>
          </a:p>
          <a:p>
            <a:r>
              <a:rPr lang="es-MX" dirty="0" smtClean="0"/>
              <a:t>Sujetos </a:t>
            </a:r>
            <a:r>
              <a:rPr lang="es-MX" b="1" dirty="0" smtClean="0"/>
              <a:t>individuales y colectivos</a:t>
            </a:r>
          </a:p>
          <a:p>
            <a:endParaRPr lang="es-MX" b="1" dirty="0" smtClean="0"/>
          </a:p>
          <a:p>
            <a:r>
              <a:rPr lang="es-MX" dirty="0" smtClean="0"/>
              <a:t>Comprende todos los procesos, etapas y actuaciones</a:t>
            </a:r>
          </a:p>
          <a:p>
            <a:endParaRPr lang="es-MX" dirty="0" smtClean="0"/>
          </a:p>
        </p:txBody>
      </p:sp>
    </p:spTree>
    <p:extLst>
      <p:ext uri="{BB962C8B-B14F-4D97-AF65-F5344CB8AC3E}">
        <p14:creationId xmlns:p14="http://schemas.microsoft.com/office/powerpoint/2010/main" val="28181443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yacencia">
  <a:themeElements>
    <a:clrScheme name="Adyacencia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yacencia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Newsprint</Template>
  <TotalTime>345</TotalTime>
  <Words>937</Words>
  <Application>Microsoft Office PowerPoint</Application>
  <PresentationFormat>Presentación en pantalla (4:3)</PresentationFormat>
  <Paragraphs>177</Paragraphs>
  <Slides>19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19</vt:i4>
      </vt:variant>
    </vt:vector>
  </HeadingPairs>
  <TitlesOfParts>
    <vt:vector size="20" baseType="lpstr">
      <vt:lpstr>Adyacencia</vt:lpstr>
      <vt:lpstr>PROTOCOLO DE ACTUACIÓN EN PROCESOS JUDICIALES</vt:lpstr>
      <vt:lpstr>Sustento</vt:lpstr>
      <vt:lpstr>Sustento</vt:lpstr>
      <vt:lpstr>Reglas de Brasilia</vt:lpstr>
      <vt:lpstr>Objetivo</vt:lpstr>
      <vt:lpstr>Ideas centrales</vt:lpstr>
      <vt:lpstr>La secuencia del protocolo</vt:lpstr>
      <vt:lpstr>La secuencia del protocolo</vt:lpstr>
      <vt:lpstr>La valoración cultural del proceso</vt:lpstr>
      <vt:lpstr>La identificación de la condición de indígena </vt:lpstr>
      <vt:lpstr>Determinación del protocolo aplicable</vt:lpstr>
      <vt:lpstr>Asistencia legal y defensa</vt:lpstr>
      <vt:lpstr>Uso del idioma e intérprete </vt:lpstr>
      <vt:lpstr>Información procesal</vt:lpstr>
      <vt:lpstr>Garantía de comprensión del proceso</vt:lpstr>
      <vt:lpstr>Adaptación y flexibilización de procedimientos</vt:lpstr>
      <vt:lpstr>Uso de peritaje antropológico</vt:lpstr>
      <vt:lpstr>Consideraciones a mujeres, niños, adolescentes y ancianos</vt:lpstr>
      <vt:lpstr>Sistema de registro de casos  y activación del protocolo de actuación 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PROTOCOLO DE ACTUACIÓN EN PROCESOS JUDICIALES</dc:title>
  <dc:creator>Jorge A. Guevara Gil</dc:creator>
  <cp:lastModifiedBy>Jorge A. Guevara Gil</cp:lastModifiedBy>
  <cp:revision>45</cp:revision>
  <cp:lastPrinted>2013-06-22T03:20:04Z</cp:lastPrinted>
  <dcterms:created xsi:type="dcterms:W3CDTF">2013-06-21T20:18:59Z</dcterms:created>
  <dcterms:modified xsi:type="dcterms:W3CDTF">2013-07-02T21:23:29Z</dcterms:modified>
</cp:coreProperties>
</file>